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40.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6.xml" ContentType="application/vnd.openxmlformats-officedocument.presentationml.slideLayout+xml"/>
  <Override PartName="/ppt/commentAuthors.xml" ContentType="application/vnd.openxmlformats-officedocument.presentationml.commentAuthors+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36" r:id="rId2"/>
    <p:sldId id="314" r:id="rId3"/>
    <p:sldId id="337" r:id="rId4"/>
    <p:sldId id="324" r:id="rId5"/>
    <p:sldId id="339" r:id="rId6"/>
    <p:sldId id="321" r:id="rId7"/>
    <p:sldId id="334" r:id="rId8"/>
    <p:sldId id="313" r:id="rId9"/>
    <p:sldId id="341" r:id="rId10"/>
    <p:sldId id="342" r:id="rId11"/>
    <p:sldId id="310" r:id="rId12"/>
    <p:sldId id="304" r:id="rId13"/>
    <p:sldId id="315" r:id="rId14"/>
    <p:sldId id="343" r:id="rId15"/>
    <p:sldId id="344" r:id="rId16"/>
    <p:sldId id="345" r:id="rId17"/>
    <p:sldId id="340" r:id="rId18"/>
    <p:sldId id="347" r:id="rId19"/>
    <p:sldId id="34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ssy Made Yulian" initials="YMY" lastIdx="1" clrIdx="0">
    <p:extLst>
      <p:ext uri="{19B8F6BF-5375-455C-9EA6-DF929625EA0E}">
        <p15:presenceInfo xmlns:p15="http://schemas.microsoft.com/office/powerpoint/2012/main" userId="238af46a17e978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84" autoAdjust="0"/>
    <p:restoredTop sz="91539" autoAdjust="0"/>
  </p:normalViewPr>
  <p:slideViewPr>
    <p:cSldViewPr snapToGrid="0">
      <p:cViewPr varScale="1">
        <p:scale>
          <a:sx n="157" d="100"/>
          <a:sy n="157" d="100"/>
        </p:scale>
        <p:origin x="224" y="8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6299A-91E8-4A02-B01A-B9F957B409FE}" type="datetimeFigureOut">
              <a:rPr lang="en-US" smtClean="0"/>
              <a:t>8/21/24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83A64-D913-4757-A09B-C7A253B77D4F}" type="slidenum">
              <a:rPr lang="en-US" smtClean="0"/>
              <a:t>‹#›</a:t>
            </a:fld>
            <a:endParaRPr lang="en-US"/>
          </a:p>
        </p:txBody>
      </p:sp>
    </p:spTree>
    <p:extLst>
      <p:ext uri="{BB962C8B-B14F-4D97-AF65-F5344CB8AC3E}">
        <p14:creationId xmlns:p14="http://schemas.microsoft.com/office/powerpoint/2010/main" val="2993797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97DF9-8566-4F4F-B49A-34D4EE2F0BAD}"/>
              </a:ext>
            </a:extLst>
          </p:cNvPr>
          <p:cNvSpPr>
            <a:spLocks noGrp="1"/>
          </p:cNvSpPr>
          <p:nvPr>
            <p:ph type="dt" sz="half" idx="10"/>
          </p:nvPr>
        </p:nvSpPr>
        <p:spPr/>
        <p:txBody>
          <a:bodyPr/>
          <a:lstStyle/>
          <a:p>
            <a:fld id="{6A96C1D9-153B-45BB-B5DE-7579A53756C5}" type="datetimeFigureOut">
              <a:rPr lang="en-US" smtClean="0"/>
              <a:t>8/21/24</a:t>
            </a:fld>
            <a:endParaRPr lang="en-US"/>
          </a:p>
        </p:txBody>
      </p:sp>
      <p:sp>
        <p:nvSpPr>
          <p:cNvPr id="3" name="Footer Placeholder 2">
            <a:extLst>
              <a:ext uri="{FF2B5EF4-FFF2-40B4-BE49-F238E27FC236}">
                <a16:creationId xmlns:a16="http://schemas.microsoft.com/office/drawing/2014/main" id="{C0518868-F728-482D-ACCF-FBE2E9CF82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83EF81-3D77-44E2-BDF0-4299A23B97F3}"/>
              </a:ext>
            </a:extLst>
          </p:cNvPr>
          <p:cNvSpPr>
            <a:spLocks noGrp="1"/>
          </p:cNvSpPr>
          <p:nvPr>
            <p:ph type="sldNum" sz="quarter" idx="12"/>
          </p:nvPr>
        </p:nvSpPr>
        <p:spPr/>
        <p:txBody>
          <a:bodyPr/>
          <a:lstStyle/>
          <a:p>
            <a:fld id="{7FC2952A-0647-46EA-8310-EDCEE27AFBD9}" type="slidenum">
              <a:rPr lang="en-US" smtClean="0"/>
              <a:t>‹#›</a:t>
            </a:fld>
            <a:endParaRPr lang="en-US"/>
          </a:p>
        </p:txBody>
      </p:sp>
    </p:spTree>
    <p:extLst>
      <p:ext uri="{BB962C8B-B14F-4D97-AF65-F5344CB8AC3E}">
        <p14:creationId xmlns:p14="http://schemas.microsoft.com/office/powerpoint/2010/main" val="2839587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4">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Lst>
          </p:cNvPr>
          <p:cNvSpPr/>
          <p:nvPr userDrawn="1"/>
        </p:nvSpPr>
        <p:spPr>
          <a:xfrm rot="16200000">
            <a:off x="5334558" y="557"/>
            <a:ext cx="6858003" cy="6856878"/>
          </a:xfrm>
          <a:prstGeom prst="round2SameRect">
            <a:avLst>
              <a:gd name="adj1" fmla="val 1944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14A5742-DB6D-451A-89C6-1D1DDB486703}"/>
              </a:ext>
            </a:extLst>
          </p:cNvPr>
          <p:cNvSpPr>
            <a:spLocks noGrp="1"/>
          </p:cNvSpPr>
          <p:nvPr>
            <p:ph type="pic" sz="quarter" idx="10"/>
          </p:nvPr>
        </p:nvSpPr>
        <p:spPr>
          <a:xfrm>
            <a:off x="9069306" y="1106093"/>
            <a:ext cx="2251710" cy="2909037"/>
          </a:xfrm>
          <a:custGeom>
            <a:avLst/>
            <a:gdLst>
              <a:gd name="connsiteX0" fmla="*/ 2251710 w 2251710"/>
              <a:gd name="connsiteY0" fmla="*/ 0 h 2909037"/>
              <a:gd name="connsiteX1" fmla="*/ 2251710 w 2251710"/>
              <a:gd name="connsiteY1" fmla="*/ 2468040 h 2909037"/>
              <a:gd name="connsiteX2" fmla="*/ 0 w 2251710"/>
              <a:gd name="connsiteY2" fmla="*/ 2909037 h 2909037"/>
              <a:gd name="connsiteX3" fmla="*/ 0 w 2251710"/>
              <a:gd name="connsiteY3" fmla="*/ 440997 h 2909037"/>
            </a:gdLst>
            <a:ahLst/>
            <a:cxnLst>
              <a:cxn ang="0">
                <a:pos x="connsiteX0" y="connsiteY0"/>
              </a:cxn>
              <a:cxn ang="0">
                <a:pos x="connsiteX1" y="connsiteY1"/>
              </a:cxn>
              <a:cxn ang="0">
                <a:pos x="connsiteX2" y="connsiteY2"/>
              </a:cxn>
              <a:cxn ang="0">
                <a:pos x="connsiteX3" y="connsiteY3"/>
              </a:cxn>
            </a:cxnLst>
            <a:rect l="l" t="t" r="r" b="b"/>
            <a:pathLst>
              <a:path w="2251710" h="2909037">
                <a:moveTo>
                  <a:pt x="2251710" y="0"/>
                </a:moveTo>
                <a:lnTo>
                  <a:pt x="2251710" y="2468040"/>
                </a:lnTo>
                <a:lnTo>
                  <a:pt x="0" y="2909037"/>
                </a:lnTo>
                <a:lnTo>
                  <a:pt x="0" y="440997"/>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0" name="Picture Placeholder 9">
            <a:extLst>
              <a:ext uri="{FF2B5EF4-FFF2-40B4-BE49-F238E27FC236}">
                <a16:creationId xmlns:a16="http://schemas.microsoft.com/office/drawing/2014/main" id="{125C084A-F6AD-4901-A297-DAF988517B27}"/>
              </a:ext>
            </a:extLst>
          </p:cNvPr>
          <p:cNvSpPr>
            <a:spLocks noGrp="1"/>
          </p:cNvSpPr>
          <p:nvPr>
            <p:ph type="pic" sz="quarter" idx="11"/>
          </p:nvPr>
        </p:nvSpPr>
        <p:spPr>
          <a:xfrm>
            <a:off x="6181257" y="1106093"/>
            <a:ext cx="2251710" cy="2909037"/>
          </a:xfrm>
          <a:custGeom>
            <a:avLst/>
            <a:gdLst>
              <a:gd name="connsiteX0" fmla="*/ 2251710 w 2251710"/>
              <a:gd name="connsiteY0" fmla="*/ 0 h 2909037"/>
              <a:gd name="connsiteX1" fmla="*/ 2251710 w 2251710"/>
              <a:gd name="connsiteY1" fmla="*/ 2468040 h 2909037"/>
              <a:gd name="connsiteX2" fmla="*/ 0 w 2251710"/>
              <a:gd name="connsiteY2" fmla="*/ 2909037 h 2909037"/>
              <a:gd name="connsiteX3" fmla="*/ 0 w 2251710"/>
              <a:gd name="connsiteY3" fmla="*/ 440997 h 2909037"/>
            </a:gdLst>
            <a:ahLst/>
            <a:cxnLst>
              <a:cxn ang="0">
                <a:pos x="connsiteX0" y="connsiteY0"/>
              </a:cxn>
              <a:cxn ang="0">
                <a:pos x="connsiteX1" y="connsiteY1"/>
              </a:cxn>
              <a:cxn ang="0">
                <a:pos x="connsiteX2" y="connsiteY2"/>
              </a:cxn>
              <a:cxn ang="0">
                <a:pos x="connsiteX3" y="connsiteY3"/>
              </a:cxn>
            </a:cxnLst>
            <a:rect l="l" t="t" r="r" b="b"/>
            <a:pathLst>
              <a:path w="2251710" h="2909037">
                <a:moveTo>
                  <a:pt x="2251710" y="0"/>
                </a:moveTo>
                <a:lnTo>
                  <a:pt x="2251710" y="2468040"/>
                </a:lnTo>
                <a:lnTo>
                  <a:pt x="0" y="2909037"/>
                </a:lnTo>
                <a:lnTo>
                  <a:pt x="0" y="440997"/>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51861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us 5">
    <p:spTree>
      <p:nvGrpSpPr>
        <p:cNvPr id="1" name=""/>
        <p:cNvGrpSpPr/>
        <p:nvPr/>
      </p:nvGrpSpPr>
      <p:grpSpPr>
        <a:xfrm>
          <a:off x="0" y="0"/>
          <a:ext cx="0" cy="0"/>
          <a:chOff x="0" y="0"/>
          <a:chExt cx="0" cy="0"/>
        </a:xfrm>
      </p:grpSpPr>
      <p:sp>
        <p:nvSpPr>
          <p:cNvPr id="3" name="Freeform: Shape 11">
            <a:extLst>
              <a:ext uri="{FF2B5EF4-FFF2-40B4-BE49-F238E27FC236}">
                <a16:creationId xmlns:a16="http://schemas.microsoft.com/office/drawing/2014/main" id="{A54AB963-6D18-AA48-8642-3E51D58BDE3B}"/>
              </a:ext>
            </a:extLst>
          </p:cNvPr>
          <p:cNvSpPr/>
          <p:nvPr userDrawn="1"/>
        </p:nvSpPr>
        <p:spPr>
          <a:xfrm rot="5400000">
            <a:off x="1819789" y="2378591"/>
            <a:ext cx="2659621" cy="6299199"/>
          </a:xfrm>
          <a:custGeom>
            <a:avLst/>
            <a:gdLst>
              <a:gd name="connsiteX0" fmla="*/ 0 w 2659621"/>
              <a:gd name="connsiteY0" fmla="*/ 6299199 h 6299199"/>
              <a:gd name="connsiteX1" fmla="*/ 2659621 w 2659621"/>
              <a:gd name="connsiteY1" fmla="*/ 6299199 h 6299199"/>
              <a:gd name="connsiteX2" fmla="*/ 2659620 w 2659621"/>
              <a:gd name="connsiteY2" fmla="*/ 0 h 6299199"/>
              <a:gd name="connsiteX3" fmla="*/ 1314327 w 2659621"/>
              <a:gd name="connsiteY3" fmla="*/ 0 h 6299199"/>
            </a:gdLst>
            <a:ahLst/>
            <a:cxnLst>
              <a:cxn ang="0">
                <a:pos x="connsiteX0" y="connsiteY0"/>
              </a:cxn>
              <a:cxn ang="0">
                <a:pos x="connsiteX1" y="connsiteY1"/>
              </a:cxn>
              <a:cxn ang="0">
                <a:pos x="connsiteX2" y="connsiteY2"/>
              </a:cxn>
              <a:cxn ang="0">
                <a:pos x="connsiteX3" y="connsiteY3"/>
              </a:cxn>
            </a:cxnLst>
            <a:rect l="l" t="t" r="r" b="b"/>
            <a:pathLst>
              <a:path w="2659621" h="6299199">
                <a:moveTo>
                  <a:pt x="0" y="6299199"/>
                </a:moveTo>
                <a:lnTo>
                  <a:pt x="2659621" y="6299199"/>
                </a:lnTo>
                <a:lnTo>
                  <a:pt x="2659620" y="0"/>
                </a:lnTo>
                <a:lnTo>
                  <a:pt x="1314327" y="0"/>
                </a:lnTo>
                <a:close/>
              </a:path>
            </a:pathLst>
          </a:custGeom>
          <a:gradFill>
            <a:gsLst>
              <a:gs pos="100000">
                <a:schemeClr val="accent3">
                  <a:lumMod val="75000"/>
                </a:schemeClr>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AAB6539C-A8B4-4CB0-80DF-1E6AF21B0C4E}"/>
              </a:ext>
            </a:extLst>
          </p:cNvPr>
          <p:cNvSpPr>
            <a:spLocks noGrp="1"/>
          </p:cNvSpPr>
          <p:nvPr>
            <p:ph type="pic" sz="quarter" idx="10"/>
          </p:nvPr>
        </p:nvSpPr>
        <p:spPr>
          <a:xfrm>
            <a:off x="1683656" y="2"/>
            <a:ext cx="10508345" cy="6502399"/>
          </a:xfrm>
          <a:custGeom>
            <a:avLst/>
            <a:gdLst>
              <a:gd name="connsiteX0" fmla="*/ 0 w 10508345"/>
              <a:gd name="connsiteY0" fmla="*/ 0 h 6502399"/>
              <a:gd name="connsiteX1" fmla="*/ 10508345 w 10508345"/>
              <a:gd name="connsiteY1" fmla="*/ 0 h 6502399"/>
              <a:gd name="connsiteX2" fmla="*/ 10508345 w 10508345"/>
              <a:gd name="connsiteY2" fmla="*/ 6502399 h 6502399"/>
              <a:gd name="connsiteX3" fmla="*/ 0 w 10508345"/>
              <a:gd name="connsiteY3" fmla="*/ 4309834 h 6502399"/>
            </a:gdLst>
            <a:ahLst/>
            <a:cxnLst>
              <a:cxn ang="0">
                <a:pos x="connsiteX0" y="connsiteY0"/>
              </a:cxn>
              <a:cxn ang="0">
                <a:pos x="connsiteX1" y="connsiteY1"/>
              </a:cxn>
              <a:cxn ang="0">
                <a:pos x="connsiteX2" y="connsiteY2"/>
              </a:cxn>
              <a:cxn ang="0">
                <a:pos x="connsiteX3" y="connsiteY3"/>
              </a:cxn>
            </a:cxnLst>
            <a:rect l="l" t="t" r="r" b="b"/>
            <a:pathLst>
              <a:path w="10508345" h="6502399">
                <a:moveTo>
                  <a:pt x="0" y="0"/>
                </a:moveTo>
                <a:lnTo>
                  <a:pt x="10508345" y="0"/>
                </a:lnTo>
                <a:lnTo>
                  <a:pt x="10508345" y="6502399"/>
                </a:lnTo>
                <a:lnTo>
                  <a:pt x="0" y="4309834"/>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61380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D80A71C-26B3-450F-AECC-072AE2639043}"/>
              </a:ext>
            </a:extLst>
          </p:cNvPr>
          <p:cNvSpPr>
            <a:spLocks noGrp="1"/>
          </p:cNvSpPr>
          <p:nvPr>
            <p:ph type="pic" sz="quarter" idx="10"/>
          </p:nvPr>
        </p:nvSpPr>
        <p:spPr>
          <a:xfrm>
            <a:off x="0" y="0"/>
            <a:ext cx="12192000" cy="3428999"/>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263137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7">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5AA0D04-32DF-4390-AE23-741419059C43}"/>
              </a:ext>
            </a:extLst>
          </p:cNvPr>
          <p:cNvSpPr>
            <a:spLocks noGrp="1"/>
          </p:cNvSpPr>
          <p:nvPr>
            <p:ph type="pic" sz="quarter" idx="11"/>
          </p:nvPr>
        </p:nvSpPr>
        <p:spPr>
          <a:xfrm>
            <a:off x="0" y="2959100"/>
            <a:ext cx="3073400" cy="3898900"/>
          </a:xfrm>
          <a:custGeom>
            <a:avLst/>
            <a:gdLst>
              <a:gd name="connsiteX0" fmla="*/ 0 w 3073400"/>
              <a:gd name="connsiteY0" fmla="*/ 0 h 3898900"/>
              <a:gd name="connsiteX1" fmla="*/ 3073400 w 3073400"/>
              <a:gd name="connsiteY1" fmla="*/ 0 h 3898900"/>
              <a:gd name="connsiteX2" fmla="*/ 3073400 w 3073400"/>
              <a:gd name="connsiteY2" fmla="*/ 3898900 h 3898900"/>
              <a:gd name="connsiteX3" fmla="*/ 0 w 3073400"/>
              <a:gd name="connsiteY3" fmla="*/ 3898900 h 3898900"/>
            </a:gdLst>
            <a:ahLst/>
            <a:cxnLst>
              <a:cxn ang="0">
                <a:pos x="connsiteX0" y="connsiteY0"/>
              </a:cxn>
              <a:cxn ang="0">
                <a:pos x="connsiteX1" y="connsiteY1"/>
              </a:cxn>
              <a:cxn ang="0">
                <a:pos x="connsiteX2" y="connsiteY2"/>
              </a:cxn>
              <a:cxn ang="0">
                <a:pos x="connsiteX3" y="connsiteY3"/>
              </a:cxn>
            </a:cxnLst>
            <a:rect l="l" t="t" r="r" b="b"/>
            <a:pathLst>
              <a:path w="3073400" h="3898900">
                <a:moveTo>
                  <a:pt x="0" y="0"/>
                </a:moveTo>
                <a:lnTo>
                  <a:pt x="3073400" y="0"/>
                </a:lnTo>
                <a:lnTo>
                  <a:pt x="3073400" y="3898900"/>
                </a:lnTo>
                <a:lnTo>
                  <a:pt x="0" y="3898900"/>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C1CFA61D-D329-4095-A959-9F79D942C5A2}"/>
              </a:ext>
            </a:extLst>
          </p:cNvPr>
          <p:cNvSpPr>
            <a:spLocks noGrp="1"/>
          </p:cNvSpPr>
          <p:nvPr>
            <p:ph type="pic" sz="quarter" idx="10"/>
          </p:nvPr>
        </p:nvSpPr>
        <p:spPr>
          <a:xfrm>
            <a:off x="3073400" y="2"/>
            <a:ext cx="2825043" cy="2959098"/>
          </a:xfrm>
          <a:custGeom>
            <a:avLst/>
            <a:gdLst>
              <a:gd name="connsiteX0" fmla="*/ 0 w 2825043"/>
              <a:gd name="connsiteY0" fmla="*/ 0 h 2959098"/>
              <a:gd name="connsiteX1" fmla="*/ 2825043 w 2825043"/>
              <a:gd name="connsiteY1" fmla="*/ 0 h 2959098"/>
              <a:gd name="connsiteX2" fmla="*/ 2825043 w 2825043"/>
              <a:gd name="connsiteY2" fmla="*/ 2959098 h 2959098"/>
              <a:gd name="connsiteX3" fmla="*/ 0 w 2825043"/>
              <a:gd name="connsiteY3" fmla="*/ 2959098 h 2959098"/>
            </a:gdLst>
            <a:ahLst/>
            <a:cxnLst>
              <a:cxn ang="0">
                <a:pos x="connsiteX0" y="connsiteY0"/>
              </a:cxn>
              <a:cxn ang="0">
                <a:pos x="connsiteX1" y="connsiteY1"/>
              </a:cxn>
              <a:cxn ang="0">
                <a:pos x="connsiteX2" y="connsiteY2"/>
              </a:cxn>
              <a:cxn ang="0">
                <a:pos x="connsiteX3" y="connsiteY3"/>
              </a:cxn>
            </a:cxnLst>
            <a:rect l="l" t="t" r="r" b="b"/>
            <a:pathLst>
              <a:path w="2825043" h="2959098">
                <a:moveTo>
                  <a:pt x="0" y="0"/>
                </a:moveTo>
                <a:lnTo>
                  <a:pt x="2825043" y="0"/>
                </a:lnTo>
                <a:lnTo>
                  <a:pt x="2825043" y="2959098"/>
                </a:lnTo>
                <a:lnTo>
                  <a:pt x="0" y="2959098"/>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94446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673460-C3B9-4F0F-B9E9-5A1F484FFA39}"/>
              </a:ext>
            </a:extLst>
          </p:cNvPr>
          <p:cNvSpPr>
            <a:spLocks noGrp="1"/>
          </p:cNvSpPr>
          <p:nvPr>
            <p:ph type="pic" sz="quarter" idx="10"/>
          </p:nvPr>
        </p:nvSpPr>
        <p:spPr>
          <a:xfrm>
            <a:off x="124361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D1D74894-97CA-4FEF-BC61-374B9AA4F8B2}"/>
              </a:ext>
            </a:extLst>
          </p:cNvPr>
          <p:cNvSpPr>
            <a:spLocks noGrp="1"/>
          </p:cNvSpPr>
          <p:nvPr>
            <p:ph type="pic" sz="quarter" idx="11"/>
          </p:nvPr>
        </p:nvSpPr>
        <p:spPr>
          <a:xfrm>
            <a:off x="493395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9928B37A-37C4-47F6-9A99-DE325C5469EC}"/>
              </a:ext>
            </a:extLst>
          </p:cNvPr>
          <p:cNvSpPr>
            <a:spLocks noGrp="1"/>
          </p:cNvSpPr>
          <p:nvPr>
            <p:ph type="pic" sz="quarter" idx="12"/>
          </p:nvPr>
        </p:nvSpPr>
        <p:spPr>
          <a:xfrm>
            <a:off x="8624290" y="2092031"/>
            <a:ext cx="2324100" cy="1765776"/>
          </a:xfrm>
          <a:custGeom>
            <a:avLst/>
            <a:gdLst>
              <a:gd name="connsiteX0" fmla="*/ 89507 w 2324100"/>
              <a:gd name="connsiteY0" fmla="*/ 0 h 1765776"/>
              <a:gd name="connsiteX1" fmla="*/ 2234593 w 2324100"/>
              <a:gd name="connsiteY1" fmla="*/ 0 h 1765776"/>
              <a:gd name="connsiteX2" fmla="*/ 2324100 w 2324100"/>
              <a:gd name="connsiteY2" fmla="*/ 89507 h 1765776"/>
              <a:gd name="connsiteX3" fmla="*/ 2324100 w 2324100"/>
              <a:gd name="connsiteY3" fmla="*/ 1676269 h 1765776"/>
              <a:gd name="connsiteX4" fmla="*/ 2234593 w 2324100"/>
              <a:gd name="connsiteY4" fmla="*/ 1765776 h 1765776"/>
              <a:gd name="connsiteX5" fmla="*/ 89507 w 2324100"/>
              <a:gd name="connsiteY5" fmla="*/ 1765776 h 1765776"/>
              <a:gd name="connsiteX6" fmla="*/ 0 w 2324100"/>
              <a:gd name="connsiteY6" fmla="*/ 1676269 h 1765776"/>
              <a:gd name="connsiteX7" fmla="*/ 0 w 2324100"/>
              <a:gd name="connsiteY7" fmla="*/ 89507 h 1765776"/>
              <a:gd name="connsiteX8" fmla="*/ 89507 w 2324100"/>
              <a:gd name="connsiteY8" fmla="*/ 0 h 176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100" h="1765776">
                <a:moveTo>
                  <a:pt x="89507" y="0"/>
                </a:moveTo>
                <a:lnTo>
                  <a:pt x="2234593" y="0"/>
                </a:lnTo>
                <a:cubicBezTo>
                  <a:pt x="2284026" y="0"/>
                  <a:pt x="2324100" y="40074"/>
                  <a:pt x="2324100" y="89507"/>
                </a:cubicBezTo>
                <a:lnTo>
                  <a:pt x="2324100" y="1676269"/>
                </a:lnTo>
                <a:cubicBezTo>
                  <a:pt x="2324100" y="1725702"/>
                  <a:pt x="2284026" y="1765776"/>
                  <a:pt x="2234593" y="1765776"/>
                </a:cubicBezTo>
                <a:lnTo>
                  <a:pt x="89507" y="1765776"/>
                </a:lnTo>
                <a:cubicBezTo>
                  <a:pt x="40074" y="1765776"/>
                  <a:pt x="0" y="1725702"/>
                  <a:pt x="0" y="1676269"/>
                </a:cubicBezTo>
                <a:lnTo>
                  <a:pt x="0" y="89507"/>
                </a:lnTo>
                <a:cubicBezTo>
                  <a:pt x="0" y="40074"/>
                  <a:pt x="40074" y="0"/>
                  <a:pt x="89507"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2" name="Rectangle 1">
            <a:extLst>
              <a:ext uri="{FF2B5EF4-FFF2-40B4-BE49-F238E27FC236}">
                <a16:creationId xmlns:a16="http://schemas.microsoft.com/office/drawing/2014/main" id="{9353359B-EBB9-872A-881C-A37BF3DD13F4}"/>
              </a:ext>
            </a:extLst>
          </p:cNvPr>
          <p:cNvSpPr/>
          <p:nvPr userDrawn="1"/>
        </p:nvSpPr>
        <p:spPr>
          <a:xfrm>
            <a:off x="266700" y="267973"/>
            <a:ext cx="11658600" cy="6322055"/>
          </a:xfrm>
          <a:prstGeom prst="rect">
            <a:avLst/>
          </a:prstGeom>
          <a:solidFill>
            <a:schemeClr val="accent6">
              <a:lumMod val="9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901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49723B-9A03-4CE4-9E45-27FDD01A9577}"/>
              </a:ext>
            </a:extLst>
          </p:cNvPr>
          <p:cNvSpPr/>
          <p:nvPr userDrawn="1"/>
        </p:nvSpPr>
        <p:spPr>
          <a:xfrm>
            <a:off x="266700" y="267973"/>
            <a:ext cx="11658600" cy="6322055"/>
          </a:xfrm>
          <a:prstGeom prst="rect">
            <a:avLst/>
          </a:prstGeom>
          <a:solidFill>
            <a:schemeClr val="accent6">
              <a:lumMod val="9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977210A4-3AF5-4822-938A-8EA1587CBA95}"/>
              </a:ext>
            </a:extLst>
          </p:cNvPr>
          <p:cNvSpPr>
            <a:spLocks noGrp="1"/>
          </p:cNvSpPr>
          <p:nvPr>
            <p:ph type="pic" sz="quarter" idx="10"/>
          </p:nvPr>
        </p:nvSpPr>
        <p:spPr>
          <a:xfrm>
            <a:off x="5985878" y="2203713"/>
            <a:ext cx="661852" cy="661852"/>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endParaRPr lang="en-US"/>
          </a:p>
        </p:txBody>
      </p:sp>
      <p:sp>
        <p:nvSpPr>
          <p:cNvPr id="14" name="Picture Placeholder 13">
            <a:extLst>
              <a:ext uri="{FF2B5EF4-FFF2-40B4-BE49-F238E27FC236}">
                <a16:creationId xmlns:a16="http://schemas.microsoft.com/office/drawing/2014/main" id="{CCA15874-44ED-4094-9E7E-7C771A411806}"/>
              </a:ext>
            </a:extLst>
          </p:cNvPr>
          <p:cNvSpPr>
            <a:spLocks noGrp="1"/>
          </p:cNvSpPr>
          <p:nvPr>
            <p:ph type="pic" sz="quarter" idx="11"/>
          </p:nvPr>
        </p:nvSpPr>
        <p:spPr>
          <a:xfrm>
            <a:off x="2552475" y="2203713"/>
            <a:ext cx="661852" cy="661852"/>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endParaRPr lang="en-US"/>
          </a:p>
        </p:txBody>
      </p:sp>
      <p:sp>
        <p:nvSpPr>
          <p:cNvPr id="15" name="Picture Placeholder 14">
            <a:extLst>
              <a:ext uri="{FF2B5EF4-FFF2-40B4-BE49-F238E27FC236}">
                <a16:creationId xmlns:a16="http://schemas.microsoft.com/office/drawing/2014/main" id="{FDCA45A9-0D77-430B-B875-B6C51020318B}"/>
              </a:ext>
            </a:extLst>
          </p:cNvPr>
          <p:cNvSpPr>
            <a:spLocks noGrp="1"/>
          </p:cNvSpPr>
          <p:nvPr>
            <p:ph type="pic" sz="quarter" idx="12"/>
          </p:nvPr>
        </p:nvSpPr>
        <p:spPr>
          <a:xfrm>
            <a:off x="9198476" y="2203713"/>
            <a:ext cx="661852" cy="661852"/>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endParaRPr lang="en-US"/>
          </a:p>
        </p:txBody>
      </p:sp>
    </p:spTree>
    <p:extLst>
      <p:ext uri="{BB962C8B-B14F-4D97-AF65-F5344CB8AC3E}">
        <p14:creationId xmlns:p14="http://schemas.microsoft.com/office/powerpoint/2010/main" val="1733115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63F6F8C-286A-4911-83E6-37EB5FF9C0E8}"/>
              </a:ext>
            </a:extLst>
          </p:cNvPr>
          <p:cNvSpPr>
            <a:spLocks noGrp="1"/>
          </p:cNvSpPr>
          <p:nvPr>
            <p:ph type="pic" sz="quarter" idx="10"/>
          </p:nvPr>
        </p:nvSpPr>
        <p:spPr>
          <a:xfrm>
            <a:off x="0" y="0"/>
            <a:ext cx="3658698"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4" name="Picture Placeholder 6">
            <a:extLst>
              <a:ext uri="{FF2B5EF4-FFF2-40B4-BE49-F238E27FC236}">
                <a16:creationId xmlns:a16="http://schemas.microsoft.com/office/drawing/2014/main" id="{067F7F0F-D9E6-9C4F-8576-39DFEF66BD9D}"/>
              </a:ext>
            </a:extLst>
          </p:cNvPr>
          <p:cNvSpPr>
            <a:spLocks noGrp="1"/>
          </p:cNvSpPr>
          <p:nvPr>
            <p:ph type="pic" sz="quarter" idx="11"/>
          </p:nvPr>
        </p:nvSpPr>
        <p:spPr>
          <a:xfrm>
            <a:off x="1543434" y="763362"/>
            <a:ext cx="4186651" cy="6094638"/>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09189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67692A-377B-43B7-AEA9-045CE336063E}"/>
              </a:ext>
            </a:extLst>
          </p:cNvPr>
          <p:cNvSpPr>
            <a:spLocks noGrp="1"/>
          </p:cNvSpPr>
          <p:nvPr>
            <p:ph type="pic" sz="quarter" idx="10"/>
          </p:nvPr>
        </p:nvSpPr>
        <p:spPr>
          <a:xfrm>
            <a:off x="0" y="0"/>
            <a:ext cx="121920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67940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B3E9C8E-D966-4E44-BEDE-700F47D62150}"/>
              </a:ext>
            </a:extLst>
          </p:cNvPr>
          <p:cNvSpPr>
            <a:spLocks noGrp="1"/>
          </p:cNvSpPr>
          <p:nvPr>
            <p:ph type="pic" sz="quarter" idx="10"/>
          </p:nvPr>
        </p:nvSpPr>
        <p:spPr>
          <a:xfrm>
            <a:off x="1133474" y="1"/>
            <a:ext cx="9925048" cy="3169942"/>
          </a:xfrm>
          <a:custGeom>
            <a:avLst/>
            <a:gdLst>
              <a:gd name="connsiteX0" fmla="*/ 0 w 9925048"/>
              <a:gd name="connsiteY0" fmla="*/ 0 h 3169942"/>
              <a:gd name="connsiteX1" fmla="*/ 9925048 w 9925048"/>
              <a:gd name="connsiteY1" fmla="*/ 0 h 3169942"/>
              <a:gd name="connsiteX2" fmla="*/ 9925048 w 9925048"/>
              <a:gd name="connsiteY2" fmla="*/ 3066348 h 3169942"/>
              <a:gd name="connsiteX3" fmla="*/ 9821454 w 9925048"/>
              <a:gd name="connsiteY3" fmla="*/ 3169942 h 3169942"/>
              <a:gd name="connsiteX4" fmla="*/ 103593 w 9925048"/>
              <a:gd name="connsiteY4" fmla="*/ 3169942 h 3169942"/>
              <a:gd name="connsiteX5" fmla="*/ 8140 w 9925048"/>
              <a:gd name="connsiteY5" fmla="*/ 3106671 h 3169942"/>
              <a:gd name="connsiteX6" fmla="*/ 0 w 9925048"/>
              <a:gd name="connsiteY6" fmla="*/ 3066353 h 3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5048" h="3169942">
                <a:moveTo>
                  <a:pt x="0" y="0"/>
                </a:moveTo>
                <a:lnTo>
                  <a:pt x="9925048" y="0"/>
                </a:lnTo>
                <a:lnTo>
                  <a:pt x="9925048" y="3066348"/>
                </a:lnTo>
                <a:cubicBezTo>
                  <a:pt x="9925048" y="3123561"/>
                  <a:pt x="9878667" y="3169942"/>
                  <a:pt x="9821454" y="3169942"/>
                </a:cubicBezTo>
                <a:lnTo>
                  <a:pt x="103593" y="3169942"/>
                </a:lnTo>
                <a:cubicBezTo>
                  <a:pt x="60683" y="3169942"/>
                  <a:pt x="23867" y="3143853"/>
                  <a:pt x="8140" y="3106671"/>
                </a:cubicBezTo>
                <a:lnTo>
                  <a:pt x="0" y="3066353"/>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50929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43E7AF6-E1F0-4CDA-A14B-AE2782490843}"/>
              </a:ext>
            </a:extLst>
          </p:cNvPr>
          <p:cNvSpPr>
            <a:spLocks noGrp="1"/>
          </p:cNvSpPr>
          <p:nvPr>
            <p:ph type="pic" sz="quarter" idx="11"/>
          </p:nvPr>
        </p:nvSpPr>
        <p:spPr>
          <a:xfrm>
            <a:off x="2006600" y="4965700"/>
            <a:ext cx="8178800" cy="1892300"/>
          </a:xfrm>
          <a:custGeom>
            <a:avLst/>
            <a:gdLst>
              <a:gd name="connsiteX0" fmla="*/ 315390 w 8178800"/>
              <a:gd name="connsiteY0" fmla="*/ 0 h 1892300"/>
              <a:gd name="connsiteX1" fmla="*/ 7863410 w 8178800"/>
              <a:gd name="connsiteY1" fmla="*/ 0 h 1892300"/>
              <a:gd name="connsiteX2" fmla="*/ 8178800 w 8178800"/>
              <a:gd name="connsiteY2" fmla="*/ 315390 h 1892300"/>
              <a:gd name="connsiteX3" fmla="*/ 8178800 w 8178800"/>
              <a:gd name="connsiteY3" fmla="*/ 1892300 h 1892300"/>
              <a:gd name="connsiteX4" fmla="*/ 0 w 8178800"/>
              <a:gd name="connsiteY4" fmla="*/ 1892300 h 1892300"/>
              <a:gd name="connsiteX5" fmla="*/ 0 w 8178800"/>
              <a:gd name="connsiteY5" fmla="*/ 315390 h 1892300"/>
              <a:gd name="connsiteX6" fmla="*/ 315390 w 8178800"/>
              <a:gd name="connsiteY6"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8800" h="1892300">
                <a:moveTo>
                  <a:pt x="315390" y="0"/>
                </a:moveTo>
                <a:lnTo>
                  <a:pt x="7863410" y="0"/>
                </a:lnTo>
                <a:cubicBezTo>
                  <a:pt x="8037595" y="0"/>
                  <a:pt x="8178800" y="141205"/>
                  <a:pt x="8178800" y="315390"/>
                </a:cubicBezTo>
                <a:lnTo>
                  <a:pt x="8178800" y="1892300"/>
                </a:lnTo>
                <a:lnTo>
                  <a:pt x="0" y="1892300"/>
                </a:lnTo>
                <a:lnTo>
                  <a:pt x="0" y="315390"/>
                </a:lnTo>
                <a:cubicBezTo>
                  <a:pt x="0" y="141205"/>
                  <a:pt x="141205" y="0"/>
                  <a:pt x="315390"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7075B70A-6FCF-4B37-BF7E-63A406E14303}"/>
              </a:ext>
            </a:extLst>
          </p:cNvPr>
          <p:cNvSpPr>
            <a:spLocks noGrp="1"/>
          </p:cNvSpPr>
          <p:nvPr>
            <p:ph type="pic" sz="quarter" idx="10"/>
          </p:nvPr>
        </p:nvSpPr>
        <p:spPr>
          <a:xfrm>
            <a:off x="2006600" y="0"/>
            <a:ext cx="8178800" cy="1892300"/>
          </a:xfrm>
          <a:custGeom>
            <a:avLst/>
            <a:gdLst>
              <a:gd name="connsiteX0" fmla="*/ 0 w 8178800"/>
              <a:gd name="connsiteY0" fmla="*/ 0 h 1892300"/>
              <a:gd name="connsiteX1" fmla="*/ 8178800 w 8178800"/>
              <a:gd name="connsiteY1" fmla="*/ 0 h 1892300"/>
              <a:gd name="connsiteX2" fmla="*/ 8178800 w 8178800"/>
              <a:gd name="connsiteY2" fmla="*/ 1576910 h 1892300"/>
              <a:gd name="connsiteX3" fmla="*/ 7863410 w 8178800"/>
              <a:gd name="connsiteY3" fmla="*/ 1892300 h 1892300"/>
              <a:gd name="connsiteX4" fmla="*/ 315390 w 8178800"/>
              <a:gd name="connsiteY4" fmla="*/ 1892300 h 1892300"/>
              <a:gd name="connsiteX5" fmla="*/ 0 w 8178800"/>
              <a:gd name="connsiteY5" fmla="*/ 157691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8800" h="1892300">
                <a:moveTo>
                  <a:pt x="0" y="0"/>
                </a:moveTo>
                <a:lnTo>
                  <a:pt x="8178800" y="0"/>
                </a:lnTo>
                <a:lnTo>
                  <a:pt x="8178800" y="1576910"/>
                </a:lnTo>
                <a:cubicBezTo>
                  <a:pt x="8178800" y="1751095"/>
                  <a:pt x="8037595" y="1892300"/>
                  <a:pt x="7863410" y="1892300"/>
                </a:cubicBezTo>
                <a:lnTo>
                  <a:pt x="315390" y="1892300"/>
                </a:lnTo>
                <a:cubicBezTo>
                  <a:pt x="141205" y="1892300"/>
                  <a:pt x="0" y="1751095"/>
                  <a:pt x="0" y="157691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33736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BBCE292-B76A-4472-ACF8-149A3A39BCC5}"/>
              </a:ext>
            </a:extLst>
          </p:cNvPr>
          <p:cNvGrpSpPr/>
          <p:nvPr userDrawn="1"/>
        </p:nvGrpSpPr>
        <p:grpSpPr>
          <a:xfrm>
            <a:off x="0" y="0"/>
            <a:ext cx="12192000" cy="6858000"/>
            <a:chOff x="0" y="0"/>
            <a:chExt cx="12192000" cy="6858000"/>
          </a:xfrm>
        </p:grpSpPr>
        <p:grpSp>
          <p:nvGrpSpPr>
            <p:cNvPr id="7" name="Group 6">
              <a:extLst>
                <a:ext uri="{FF2B5EF4-FFF2-40B4-BE49-F238E27FC236}">
                  <a16:creationId xmlns:a16="http://schemas.microsoft.com/office/drawing/2014/main" id="{C09547D1-B5B2-427B-9603-7B22ED6DCAB6}"/>
                </a:ext>
              </a:extLst>
            </p:cNvPr>
            <p:cNvGrpSpPr/>
            <p:nvPr/>
          </p:nvGrpSpPr>
          <p:grpSpPr>
            <a:xfrm>
              <a:off x="0" y="5085959"/>
              <a:ext cx="12192000" cy="1772041"/>
              <a:chOff x="0" y="5085959"/>
              <a:chExt cx="12192000" cy="1772041"/>
            </a:xfrm>
          </p:grpSpPr>
          <p:grpSp>
            <p:nvGrpSpPr>
              <p:cNvPr id="29" name="Group 28">
                <a:extLst>
                  <a:ext uri="{FF2B5EF4-FFF2-40B4-BE49-F238E27FC236}">
                    <a16:creationId xmlns:a16="http://schemas.microsoft.com/office/drawing/2014/main" id="{CA79F127-46A3-429A-8F3C-2215846C3DF5}"/>
                  </a:ext>
                </a:extLst>
              </p:cNvPr>
              <p:cNvGrpSpPr/>
              <p:nvPr/>
            </p:nvGrpSpPr>
            <p:grpSpPr>
              <a:xfrm flipH="1">
                <a:off x="0" y="5085959"/>
                <a:ext cx="5486393" cy="1772041"/>
                <a:chOff x="5572259" y="4252480"/>
                <a:chExt cx="6124442" cy="1978123"/>
              </a:xfrm>
            </p:grpSpPr>
            <p:sp>
              <p:nvSpPr>
                <p:cNvPr id="40" name="Freeform: Shape 39">
                  <a:extLst>
                    <a:ext uri="{FF2B5EF4-FFF2-40B4-BE49-F238E27FC236}">
                      <a16:creationId xmlns:a16="http://schemas.microsoft.com/office/drawing/2014/main" id="{367507D5-5CCC-4FD9-AC96-977A43FC0D64}"/>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C5A12E1-7DCB-49EA-91A0-CE4EFBBCE03E}"/>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9F7E56B-7D4B-4AB0-8AE7-9D61CC58399D}"/>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D1E8526-AEC8-4C44-8BDA-8BD3B2DFDF6B}"/>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D068A70-9297-41A4-9F37-17B00768952D}"/>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D52312A-F286-4C06-AD7A-7B31B23A9C84}"/>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C478F46-7E85-42A2-A328-5638648A1F52}"/>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F7A0A5B-FDD4-401E-8192-1477C8340ED5}"/>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57BFE24-EDAC-4773-9B83-9827C092D6F3}"/>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75089C23-86C4-4852-A400-DF528D441DB2}"/>
                  </a:ext>
                </a:extLst>
              </p:cNvPr>
              <p:cNvGrpSpPr/>
              <p:nvPr/>
            </p:nvGrpSpPr>
            <p:grpSpPr>
              <a:xfrm>
                <a:off x="6705607" y="5085959"/>
                <a:ext cx="5486393" cy="1772041"/>
                <a:chOff x="5572259" y="4252480"/>
                <a:chExt cx="6124442" cy="1978123"/>
              </a:xfrm>
            </p:grpSpPr>
            <p:sp>
              <p:nvSpPr>
                <p:cNvPr id="31" name="Freeform: Shape 30">
                  <a:extLst>
                    <a:ext uri="{FF2B5EF4-FFF2-40B4-BE49-F238E27FC236}">
                      <a16:creationId xmlns:a16="http://schemas.microsoft.com/office/drawing/2014/main" id="{733579E7-EAE9-4C22-9ACE-AAE1D8112037}"/>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A5141DC-A5BB-4CA0-A1E4-3573C7C5C20E}"/>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03E9746-743B-44B3-9F45-5C7F78C1C0C8}"/>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D09A127-1863-42E4-BED7-98E539623AAB}"/>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0D01FD3-7AAC-4D8C-8446-8168056A1824}"/>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EA937A5-7B73-4B4F-9A9A-3441298AD96F}"/>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AE927B7-D2C6-484D-9626-CD94CF8C1E5B}"/>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6E6DB4F-5B71-49E6-B42B-EF3AEA0D7653}"/>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1F0D7F6-5289-4843-BBC1-5C1345FC18A0}"/>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grpSp>
        <p:grpSp>
          <p:nvGrpSpPr>
            <p:cNvPr id="8" name="Group 7">
              <a:extLst>
                <a:ext uri="{FF2B5EF4-FFF2-40B4-BE49-F238E27FC236}">
                  <a16:creationId xmlns:a16="http://schemas.microsoft.com/office/drawing/2014/main" id="{2B49E194-EC64-43A7-B6F9-0AF944BB5571}"/>
                </a:ext>
              </a:extLst>
            </p:cNvPr>
            <p:cNvGrpSpPr/>
            <p:nvPr/>
          </p:nvGrpSpPr>
          <p:grpSpPr>
            <a:xfrm flipV="1">
              <a:off x="0" y="0"/>
              <a:ext cx="12192000" cy="1772041"/>
              <a:chOff x="0" y="5085959"/>
              <a:chExt cx="12192000" cy="1772041"/>
            </a:xfrm>
          </p:grpSpPr>
          <p:grpSp>
            <p:nvGrpSpPr>
              <p:cNvPr id="9" name="Group 8">
                <a:extLst>
                  <a:ext uri="{FF2B5EF4-FFF2-40B4-BE49-F238E27FC236}">
                    <a16:creationId xmlns:a16="http://schemas.microsoft.com/office/drawing/2014/main" id="{96EE2AF8-53B0-45EA-BD87-0D4FA0D8D5BD}"/>
                  </a:ext>
                </a:extLst>
              </p:cNvPr>
              <p:cNvGrpSpPr/>
              <p:nvPr/>
            </p:nvGrpSpPr>
            <p:grpSpPr>
              <a:xfrm flipH="1">
                <a:off x="0" y="5085959"/>
                <a:ext cx="5486393" cy="1772041"/>
                <a:chOff x="5572259" y="4252480"/>
                <a:chExt cx="6124442" cy="1978123"/>
              </a:xfrm>
            </p:grpSpPr>
            <p:sp>
              <p:nvSpPr>
                <p:cNvPr id="20" name="Freeform: Shape 19">
                  <a:extLst>
                    <a:ext uri="{FF2B5EF4-FFF2-40B4-BE49-F238E27FC236}">
                      <a16:creationId xmlns:a16="http://schemas.microsoft.com/office/drawing/2014/main" id="{93F6D6D9-A124-4276-8AB0-7ED177439089}"/>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BD9C939-4334-4A57-AA89-FC5D9CF647EA}"/>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8655BF2-0EDE-4462-99E4-4947C13C9FBE}"/>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82C7741-CB9C-4F50-9D2D-12C42E755EC9}"/>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5BE3161-C453-4395-B1E4-BF129BAD1A03}"/>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927C8B0-62BB-40D6-91A2-0415E9B2CAB9}"/>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CFA80B9-B78D-4006-8FD2-C4B649798A9C}"/>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8F92297-F433-4909-AAA0-9F26EAE5D682}"/>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8326425-ADC6-4660-B6DE-109C2933F722}"/>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2E7A2EDF-EE4E-48DD-A7FF-AA3E0D7FDEA3}"/>
                  </a:ext>
                </a:extLst>
              </p:cNvPr>
              <p:cNvGrpSpPr/>
              <p:nvPr/>
            </p:nvGrpSpPr>
            <p:grpSpPr>
              <a:xfrm>
                <a:off x="6705607" y="5085959"/>
                <a:ext cx="5486393" cy="1772041"/>
                <a:chOff x="5572259" y="4252480"/>
                <a:chExt cx="6124442" cy="1978123"/>
              </a:xfrm>
            </p:grpSpPr>
            <p:sp>
              <p:nvSpPr>
                <p:cNvPr id="11" name="Freeform: Shape 10">
                  <a:extLst>
                    <a:ext uri="{FF2B5EF4-FFF2-40B4-BE49-F238E27FC236}">
                      <a16:creationId xmlns:a16="http://schemas.microsoft.com/office/drawing/2014/main" id="{BA76DB7B-FC82-4980-B509-75AEA5AD1125}"/>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DB4F3DC-3581-4FEC-BB50-2A377E673F4D}"/>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2506A88-08AE-4E75-8295-8D8BF5E6EDB1}"/>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7855967-34F3-4C9E-B695-48C84C92EC19}"/>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25672C5-25A2-4DBC-B9E6-C1096714ACCF}"/>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0D99739-EE70-45FF-9C6F-9E303C49999C}"/>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7A719CB-E503-4BA3-B430-02B001E1D77B}"/>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48958A2-89AE-4D8E-B051-0CEAA312B991}"/>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B0E2FD8-3E11-4FBF-A95A-536C591AFE65}"/>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339872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rvice 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E1386B-78B9-4CC1-8FE3-885A3C55C011}"/>
              </a:ext>
            </a:extLst>
          </p:cNvPr>
          <p:cNvSpPr>
            <a:spLocks noGrp="1"/>
          </p:cNvSpPr>
          <p:nvPr>
            <p:ph type="pic" sz="quarter" idx="10"/>
          </p:nvPr>
        </p:nvSpPr>
        <p:spPr>
          <a:xfrm>
            <a:off x="0" y="0"/>
            <a:ext cx="7532914" cy="6858000"/>
          </a:xfrm>
          <a:custGeom>
            <a:avLst/>
            <a:gdLst>
              <a:gd name="connsiteX0" fmla="*/ 0 w 7532914"/>
              <a:gd name="connsiteY0" fmla="*/ 0 h 6858000"/>
              <a:gd name="connsiteX1" fmla="*/ 7532914 w 7532914"/>
              <a:gd name="connsiteY1" fmla="*/ 0 h 6858000"/>
              <a:gd name="connsiteX2" fmla="*/ 4680603 w 7532914"/>
              <a:gd name="connsiteY2" fmla="*/ 6858000 h 6858000"/>
              <a:gd name="connsiteX3" fmla="*/ 0 w 75329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32914" h="6858000">
                <a:moveTo>
                  <a:pt x="0" y="0"/>
                </a:moveTo>
                <a:lnTo>
                  <a:pt x="7532914" y="0"/>
                </a:lnTo>
                <a:lnTo>
                  <a:pt x="4680603" y="6858000"/>
                </a:lnTo>
                <a:lnTo>
                  <a:pt x="0" y="6858000"/>
                </a:lnTo>
                <a:close/>
              </a:path>
            </a:pathLst>
          </a:custGeom>
          <a:pattFill prst="pct75">
            <a:fgClr>
              <a:schemeClr val="accent3"/>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824689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rvice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C32033-5D08-4C29-991C-2CCEFE849732}"/>
              </a:ext>
            </a:extLst>
          </p:cNvPr>
          <p:cNvSpPr/>
          <p:nvPr userDrawn="1"/>
        </p:nvSpPr>
        <p:spPr>
          <a:xfrm>
            <a:off x="266700" y="267973"/>
            <a:ext cx="11658600" cy="6322055"/>
          </a:xfrm>
          <a:prstGeom prst="rect">
            <a:avLst/>
          </a:prstGeom>
          <a:solidFill>
            <a:schemeClr val="accent6">
              <a:lumMod val="9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C316F761-A13F-407F-9157-40CAB6D95955}"/>
              </a:ext>
            </a:extLst>
          </p:cNvPr>
          <p:cNvSpPr>
            <a:spLocks noGrp="1"/>
          </p:cNvSpPr>
          <p:nvPr>
            <p:ph type="pic" sz="quarter" idx="10"/>
          </p:nvPr>
        </p:nvSpPr>
        <p:spPr>
          <a:xfrm>
            <a:off x="6904637" y="1214812"/>
            <a:ext cx="3866284" cy="2350146"/>
          </a:xfrm>
          <a:custGeom>
            <a:avLst/>
            <a:gdLst>
              <a:gd name="connsiteX0" fmla="*/ 0 w 3866284"/>
              <a:gd name="connsiteY0" fmla="*/ 0 h 2350146"/>
              <a:gd name="connsiteX1" fmla="*/ 3866284 w 3866284"/>
              <a:gd name="connsiteY1" fmla="*/ 0 h 2350146"/>
              <a:gd name="connsiteX2" fmla="*/ 3866284 w 3866284"/>
              <a:gd name="connsiteY2" fmla="*/ 2350146 h 2350146"/>
              <a:gd name="connsiteX3" fmla="*/ 0 w 3866284"/>
              <a:gd name="connsiteY3" fmla="*/ 2350146 h 2350146"/>
            </a:gdLst>
            <a:ahLst/>
            <a:cxnLst>
              <a:cxn ang="0">
                <a:pos x="connsiteX0" y="connsiteY0"/>
              </a:cxn>
              <a:cxn ang="0">
                <a:pos x="connsiteX1" y="connsiteY1"/>
              </a:cxn>
              <a:cxn ang="0">
                <a:pos x="connsiteX2" y="connsiteY2"/>
              </a:cxn>
              <a:cxn ang="0">
                <a:pos x="connsiteX3" y="connsiteY3"/>
              </a:cxn>
            </a:cxnLst>
            <a:rect l="l" t="t" r="r" b="b"/>
            <a:pathLst>
              <a:path w="3866284" h="2350146">
                <a:moveTo>
                  <a:pt x="0" y="0"/>
                </a:moveTo>
                <a:lnTo>
                  <a:pt x="3866284" y="0"/>
                </a:lnTo>
                <a:lnTo>
                  <a:pt x="3866284" y="2350146"/>
                </a:lnTo>
                <a:lnTo>
                  <a:pt x="0" y="2350146"/>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60190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rvice 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F12455-1A1B-479E-B254-5E5FBE1E5FCF}"/>
              </a:ext>
            </a:extLst>
          </p:cNvPr>
          <p:cNvSpPr>
            <a:spLocks noGrp="1"/>
          </p:cNvSpPr>
          <p:nvPr>
            <p:ph type="pic" sz="quarter" idx="10"/>
          </p:nvPr>
        </p:nvSpPr>
        <p:spPr>
          <a:xfrm>
            <a:off x="5983494" y="949838"/>
            <a:ext cx="5181600" cy="4133850"/>
          </a:xfrm>
          <a:custGeom>
            <a:avLst/>
            <a:gdLst>
              <a:gd name="connsiteX0" fmla="*/ 298464 w 5181600"/>
              <a:gd name="connsiteY0" fmla="*/ 0 h 4133850"/>
              <a:gd name="connsiteX1" fmla="*/ 5181600 w 5181600"/>
              <a:gd name="connsiteY1" fmla="*/ 0 h 4133850"/>
              <a:gd name="connsiteX2" fmla="*/ 5181600 w 5181600"/>
              <a:gd name="connsiteY2" fmla="*/ 3835386 h 4133850"/>
              <a:gd name="connsiteX3" fmla="*/ 4883136 w 5181600"/>
              <a:gd name="connsiteY3" fmla="*/ 4133850 h 4133850"/>
              <a:gd name="connsiteX4" fmla="*/ 0 w 5181600"/>
              <a:gd name="connsiteY4" fmla="*/ 4133850 h 4133850"/>
              <a:gd name="connsiteX5" fmla="*/ 0 w 5181600"/>
              <a:gd name="connsiteY5" fmla="*/ 298464 h 4133850"/>
              <a:gd name="connsiteX6" fmla="*/ 298464 w 5181600"/>
              <a:gd name="connsiteY6" fmla="*/ 0 h 413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1600" h="4133850">
                <a:moveTo>
                  <a:pt x="298464" y="0"/>
                </a:moveTo>
                <a:lnTo>
                  <a:pt x="5181600" y="0"/>
                </a:lnTo>
                <a:lnTo>
                  <a:pt x="5181600" y="3835386"/>
                </a:lnTo>
                <a:cubicBezTo>
                  <a:pt x="5181600" y="4000223"/>
                  <a:pt x="5047973" y="4133850"/>
                  <a:pt x="4883136" y="4133850"/>
                </a:cubicBezTo>
                <a:lnTo>
                  <a:pt x="0" y="4133850"/>
                </a:lnTo>
                <a:lnTo>
                  <a:pt x="0" y="298464"/>
                </a:lnTo>
                <a:cubicBezTo>
                  <a:pt x="0" y="133627"/>
                  <a:pt x="133627" y="0"/>
                  <a:pt x="298464"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350806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rvice 7">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58576C-8D08-CE4A-AA37-DEA7FACC1A52}"/>
              </a:ext>
            </a:extLst>
          </p:cNvPr>
          <p:cNvGrpSpPr/>
          <p:nvPr userDrawn="1"/>
        </p:nvGrpSpPr>
        <p:grpSpPr>
          <a:xfrm flipV="1">
            <a:off x="0" y="0"/>
            <a:ext cx="12192000" cy="1772041"/>
            <a:chOff x="0" y="5085959"/>
            <a:chExt cx="12192000" cy="1772041"/>
          </a:xfrm>
        </p:grpSpPr>
        <p:grpSp>
          <p:nvGrpSpPr>
            <p:cNvPr id="5" name="Group 4">
              <a:extLst>
                <a:ext uri="{FF2B5EF4-FFF2-40B4-BE49-F238E27FC236}">
                  <a16:creationId xmlns:a16="http://schemas.microsoft.com/office/drawing/2014/main" id="{721CB3E4-6A1C-4744-B3D9-6B014D3C3AB6}"/>
                </a:ext>
              </a:extLst>
            </p:cNvPr>
            <p:cNvGrpSpPr/>
            <p:nvPr/>
          </p:nvGrpSpPr>
          <p:grpSpPr>
            <a:xfrm flipH="1">
              <a:off x="0" y="5085959"/>
              <a:ext cx="5486393" cy="1772041"/>
              <a:chOff x="5572259" y="4252480"/>
              <a:chExt cx="6124442" cy="1978123"/>
            </a:xfrm>
          </p:grpSpPr>
          <p:sp>
            <p:nvSpPr>
              <p:cNvPr id="18" name="Freeform: Shape 59">
                <a:extLst>
                  <a:ext uri="{FF2B5EF4-FFF2-40B4-BE49-F238E27FC236}">
                    <a16:creationId xmlns:a16="http://schemas.microsoft.com/office/drawing/2014/main" id="{F87AB22C-A463-414B-803C-D7BD524664BE}"/>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9" name="Freeform: Shape 60">
                <a:extLst>
                  <a:ext uri="{FF2B5EF4-FFF2-40B4-BE49-F238E27FC236}">
                    <a16:creationId xmlns:a16="http://schemas.microsoft.com/office/drawing/2014/main" id="{FFBB8809-CB7A-684A-90BD-857AE3D7C968}"/>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20" name="Freeform: Shape 61">
                <a:extLst>
                  <a:ext uri="{FF2B5EF4-FFF2-40B4-BE49-F238E27FC236}">
                    <a16:creationId xmlns:a16="http://schemas.microsoft.com/office/drawing/2014/main" id="{144DA09F-6BE7-1A40-B899-E9324AA36C2B}"/>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4FA0B205-D157-6643-8656-D86E982F7CEA}"/>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22" name="Freeform: Shape 63">
                <a:extLst>
                  <a:ext uri="{FF2B5EF4-FFF2-40B4-BE49-F238E27FC236}">
                    <a16:creationId xmlns:a16="http://schemas.microsoft.com/office/drawing/2014/main" id="{554FE7D7-E219-4F46-900A-FD51C75AB0D2}"/>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23" name="Freeform: Shape 64">
                <a:extLst>
                  <a:ext uri="{FF2B5EF4-FFF2-40B4-BE49-F238E27FC236}">
                    <a16:creationId xmlns:a16="http://schemas.microsoft.com/office/drawing/2014/main" id="{1CA060DC-7B9D-5141-B637-7000E95DCD97}"/>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24" name="Freeform: Shape 65">
                <a:extLst>
                  <a:ext uri="{FF2B5EF4-FFF2-40B4-BE49-F238E27FC236}">
                    <a16:creationId xmlns:a16="http://schemas.microsoft.com/office/drawing/2014/main" id="{9ABF4D21-97B7-FB4D-90ED-B47BD97B340E}"/>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25" name="Freeform: Shape 66">
                <a:extLst>
                  <a:ext uri="{FF2B5EF4-FFF2-40B4-BE49-F238E27FC236}">
                    <a16:creationId xmlns:a16="http://schemas.microsoft.com/office/drawing/2014/main" id="{ECAC4F61-E013-EA4E-A162-312CBF9FD85D}"/>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26" name="Freeform: Shape 67">
                <a:extLst>
                  <a:ext uri="{FF2B5EF4-FFF2-40B4-BE49-F238E27FC236}">
                    <a16:creationId xmlns:a16="http://schemas.microsoft.com/office/drawing/2014/main" id="{E1BFAA83-E285-E44C-A8AF-3CC59334CC73}"/>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76B45A52-3CF9-C146-8CDA-C54F9579B294}"/>
                </a:ext>
              </a:extLst>
            </p:cNvPr>
            <p:cNvGrpSpPr/>
            <p:nvPr/>
          </p:nvGrpSpPr>
          <p:grpSpPr>
            <a:xfrm>
              <a:off x="6705607" y="5085959"/>
              <a:ext cx="5486393" cy="1772041"/>
              <a:chOff x="5572259" y="4252480"/>
              <a:chExt cx="6124442" cy="1978123"/>
            </a:xfrm>
          </p:grpSpPr>
          <p:sp>
            <p:nvSpPr>
              <p:cNvPr id="7" name="Freeform: Shape 50">
                <a:extLst>
                  <a:ext uri="{FF2B5EF4-FFF2-40B4-BE49-F238E27FC236}">
                    <a16:creationId xmlns:a16="http://schemas.microsoft.com/office/drawing/2014/main" id="{D91629C0-2573-EF4A-B599-3209EDDB5FFC}"/>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8" name="Freeform: Shape 51">
                <a:extLst>
                  <a:ext uri="{FF2B5EF4-FFF2-40B4-BE49-F238E27FC236}">
                    <a16:creationId xmlns:a16="http://schemas.microsoft.com/office/drawing/2014/main" id="{931F8BC6-0A00-3244-8C9F-0245778942BD}"/>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0" name="Freeform: Shape 52">
                <a:extLst>
                  <a:ext uri="{FF2B5EF4-FFF2-40B4-BE49-F238E27FC236}">
                    <a16:creationId xmlns:a16="http://schemas.microsoft.com/office/drawing/2014/main" id="{9ADE9F5E-F22A-F64F-A203-5624F30F6DFF}"/>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12" name="Freeform: Shape 53">
                <a:extLst>
                  <a:ext uri="{FF2B5EF4-FFF2-40B4-BE49-F238E27FC236}">
                    <a16:creationId xmlns:a16="http://schemas.microsoft.com/office/drawing/2014/main" id="{9869D3E7-4405-EE46-957C-15A8EB11BFE1}"/>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13" name="Freeform: Shape 54">
                <a:extLst>
                  <a:ext uri="{FF2B5EF4-FFF2-40B4-BE49-F238E27FC236}">
                    <a16:creationId xmlns:a16="http://schemas.microsoft.com/office/drawing/2014/main" id="{8EB4F07D-4E82-5346-88E8-C137388A8620}"/>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4" name="Freeform: Shape 55">
                <a:extLst>
                  <a:ext uri="{FF2B5EF4-FFF2-40B4-BE49-F238E27FC236}">
                    <a16:creationId xmlns:a16="http://schemas.microsoft.com/office/drawing/2014/main" id="{DFE094C6-73F9-E442-AC83-BA62815B2FF1}"/>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15" name="Freeform: Shape 56">
                <a:extLst>
                  <a:ext uri="{FF2B5EF4-FFF2-40B4-BE49-F238E27FC236}">
                    <a16:creationId xmlns:a16="http://schemas.microsoft.com/office/drawing/2014/main" id="{EF395C31-38B8-5A4B-8018-5FDCFB2EE2DE}"/>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6" name="Freeform: Shape 57">
                <a:extLst>
                  <a:ext uri="{FF2B5EF4-FFF2-40B4-BE49-F238E27FC236}">
                    <a16:creationId xmlns:a16="http://schemas.microsoft.com/office/drawing/2014/main" id="{01858933-4262-434C-8D9E-BC7215CED67B}"/>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7" name="Freeform: Shape 58">
                <a:extLst>
                  <a:ext uri="{FF2B5EF4-FFF2-40B4-BE49-F238E27FC236}">
                    <a16:creationId xmlns:a16="http://schemas.microsoft.com/office/drawing/2014/main" id="{E6400D68-0D04-D443-A1B3-7932E80F6DEB}"/>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grpSp>
      <p:sp>
        <p:nvSpPr>
          <p:cNvPr id="11" name="Picture Placeholder 10">
            <a:extLst>
              <a:ext uri="{FF2B5EF4-FFF2-40B4-BE49-F238E27FC236}">
                <a16:creationId xmlns:a16="http://schemas.microsoft.com/office/drawing/2014/main" id="{175CA708-069D-4662-AAD4-D7CAA7B54B14}"/>
              </a:ext>
            </a:extLst>
          </p:cNvPr>
          <p:cNvSpPr>
            <a:spLocks noGrp="1"/>
          </p:cNvSpPr>
          <p:nvPr>
            <p:ph type="pic" sz="quarter" idx="11"/>
          </p:nvPr>
        </p:nvSpPr>
        <p:spPr>
          <a:xfrm>
            <a:off x="8649721" y="4033064"/>
            <a:ext cx="2567898" cy="1645905"/>
          </a:xfrm>
          <a:custGeom>
            <a:avLst/>
            <a:gdLst>
              <a:gd name="connsiteX0" fmla="*/ 0 w 2567898"/>
              <a:gd name="connsiteY0" fmla="*/ 0 h 1645905"/>
              <a:gd name="connsiteX1" fmla="*/ 2567898 w 2567898"/>
              <a:gd name="connsiteY1" fmla="*/ 0 h 1645905"/>
              <a:gd name="connsiteX2" fmla="*/ 2567898 w 2567898"/>
              <a:gd name="connsiteY2" fmla="*/ 1645905 h 1645905"/>
              <a:gd name="connsiteX3" fmla="*/ 0 w 2567898"/>
              <a:gd name="connsiteY3" fmla="*/ 1645905 h 1645905"/>
            </a:gdLst>
            <a:ahLst/>
            <a:cxnLst>
              <a:cxn ang="0">
                <a:pos x="connsiteX0" y="connsiteY0"/>
              </a:cxn>
              <a:cxn ang="0">
                <a:pos x="connsiteX1" y="connsiteY1"/>
              </a:cxn>
              <a:cxn ang="0">
                <a:pos x="connsiteX2" y="connsiteY2"/>
              </a:cxn>
              <a:cxn ang="0">
                <a:pos x="connsiteX3" y="connsiteY3"/>
              </a:cxn>
            </a:cxnLst>
            <a:rect l="l" t="t" r="r" b="b"/>
            <a:pathLst>
              <a:path w="2567898" h="1645905">
                <a:moveTo>
                  <a:pt x="0" y="0"/>
                </a:moveTo>
                <a:lnTo>
                  <a:pt x="2567898" y="0"/>
                </a:lnTo>
                <a:lnTo>
                  <a:pt x="2567898" y="1645905"/>
                </a:lnTo>
                <a:lnTo>
                  <a:pt x="0" y="1645905"/>
                </a:lnTo>
                <a:close/>
              </a:path>
            </a:pathLst>
          </a:custGeom>
          <a:pattFill prst="pct5">
            <a:fgClr>
              <a:schemeClr val="accent1"/>
            </a:fgClr>
            <a:bgClr>
              <a:schemeClr val="bg1"/>
            </a:bgClr>
          </a:pattFill>
          <a:effectLst>
            <a:outerShdw blurRad="342900" dist="152400" dir="2700000" algn="tl" rotWithShape="0">
              <a:prstClr val="black">
                <a:alpha val="13000"/>
              </a:prst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1E15A54B-C0BB-48CA-8B05-44C575C09AAF}"/>
              </a:ext>
            </a:extLst>
          </p:cNvPr>
          <p:cNvSpPr>
            <a:spLocks noGrp="1"/>
          </p:cNvSpPr>
          <p:nvPr>
            <p:ph type="pic" sz="quarter" idx="10"/>
          </p:nvPr>
        </p:nvSpPr>
        <p:spPr>
          <a:xfrm>
            <a:off x="6381751" y="2279863"/>
            <a:ext cx="2267970" cy="1645905"/>
          </a:xfrm>
          <a:custGeom>
            <a:avLst/>
            <a:gdLst>
              <a:gd name="connsiteX0" fmla="*/ 0 w 2267970"/>
              <a:gd name="connsiteY0" fmla="*/ 0 h 1645905"/>
              <a:gd name="connsiteX1" fmla="*/ 2267970 w 2267970"/>
              <a:gd name="connsiteY1" fmla="*/ 0 h 1645905"/>
              <a:gd name="connsiteX2" fmla="*/ 2267970 w 2267970"/>
              <a:gd name="connsiteY2" fmla="*/ 1645905 h 1645905"/>
              <a:gd name="connsiteX3" fmla="*/ 0 w 2267970"/>
              <a:gd name="connsiteY3" fmla="*/ 1645905 h 1645905"/>
            </a:gdLst>
            <a:ahLst/>
            <a:cxnLst>
              <a:cxn ang="0">
                <a:pos x="connsiteX0" y="connsiteY0"/>
              </a:cxn>
              <a:cxn ang="0">
                <a:pos x="connsiteX1" y="connsiteY1"/>
              </a:cxn>
              <a:cxn ang="0">
                <a:pos x="connsiteX2" y="connsiteY2"/>
              </a:cxn>
              <a:cxn ang="0">
                <a:pos x="connsiteX3" y="connsiteY3"/>
              </a:cxn>
            </a:cxnLst>
            <a:rect l="l" t="t" r="r" b="b"/>
            <a:pathLst>
              <a:path w="2267970" h="1645905">
                <a:moveTo>
                  <a:pt x="0" y="0"/>
                </a:moveTo>
                <a:lnTo>
                  <a:pt x="2267970" y="0"/>
                </a:lnTo>
                <a:lnTo>
                  <a:pt x="2267970" y="1645905"/>
                </a:lnTo>
                <a:lnTo>
                  <a:pt x="0" y="1645905"/>
                </a:lnTo>
                <a:close/>
              </a:path>
            </a:pathLst>
          </a:custGeom>
          <a:pattFill prst="pct5">
            <a:fgClr>
              <a:schemeClr val="accent1"/>
            </a:fgClr>
            <a:bgClr>
              <a:schemeClr val="bg1"/>
            </a:bgClr>
          </a:pattFill>
          <a:effectLst>
            <a:outerShdw blurRad="342900" dist="152400" dir="2700000" algn="tl" rotWithShape="0">
              <a:prstClr val="black">
                <a:alpha val="13000"/>
              </a:prst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6197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rvice 8">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7C17B47-D5DB-4885-8EED-00CF3FB0B1B0}"/>
              </a:ext>
            </a:extLst>
          </p:cNvPr>
          <p:cNvSpPr>
            <a:spLocks noGrp="1"/>
          </p:cNvSpPr>
          <p:nvPr>
            <p:ph type="pic" sz="quarter" idx="10"/>
          </p:nvPr>
        </p:nvSpPr>
        <p:spPr>
          <a:xfrm>
            <a:off x="685590" y="1737367"/>
            <a:ext cx="5543550" cy="2937005"/>
          </a:xfrm>
          <a:custGeom>
            <a:avLst/>
            <a:gdLst>
              <a:gd name="connsiteX0" fmla="*/ 0 w 2267970"/>
              <a:gd name="connsiteY0" fmla="*/ 0 h 1645905"/>
              <a:gd name="connsiteX1" fmla="*/ 2267970 w 2267970"/>
              <a:gd name="connsiteY1" fmla="*/ 0 h 1645905"/>
              <a:gd name="connsiteX2" fmla="*/ 2267970 w 2267970"/>
              <a:gd name="connsiteY2" fmla="*/ 1645905 h 1645905"/>
              <a:gd name="connsiteX3" fmla="*/ 0 w 2267970"/>
              <a:gd name="connsiteY3" fmla="*/ 1645905 h 1645905"/>
            </a:gdLst>
            <a:ahLst/>
            <a:cxnLst>
              <a:cxn ang="0">
                <a:pos x="connsiteX0" y="connsiteY0"/>
              </a:cxn>
              <a:cxn ang="0">
                <a:pos x="connsiteX1" y="connsiteY1"/>
              </a:cxn>
              <a:cxn ang="0">
                <a:pos x="connsiteX2" y="connsiteY2"/>
              </a:cxn>
              <a:cxn ang="0">
                <a:pos x="connsiteX3" y="connsiteY3"/>
              </a:cxn>
            </a:cxnLst>
            <a:rect l="l" t="t" r="r" b="b"/>
            <a:pathLst>
              <a:path w="2267970" h="1645905">
                <a:moveTo>
                  <a:pt x="0" y="0"/>
                </a:moveTo>
                <a:lnTo>
                  <a:pt x="2267970" y="0"/>
                </a:lnTo>
                <a:lnTo>
                  <a:pt x="2267970" y="1645905"/>
                </a:lnTo>
                <a:lnTo>
                  <a:pt x="0" y="1645905"/>
                </a:lnTo>
                <a:close/>
              </a:path>
            </a:pathLst>
          </a:custGeom>
          <a:pattFill prst="pct5">
            <a:fgClr>
              <a:schemeClr val="accent1"/>
            </a:fgClr>
            <a:bgClr>
              <a:schemeClr val="bg1"/>
            </a:bgClr>
          </a:pattFill>
          <a:effectLst>
            <a:outerShdw blurRad="342900" dist="152400" dir="2700000" algn="tl" rotWithShape="0">
              <a:prstClr val="black">
                <a:alpha val="13000"/>
              </a:prst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2086133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rvice 9">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A45F4EF-921E-493C-9AF1-7BB509CFC2CC}"/>
              </a:ext>
            </a:extLst>
          </p:cNvPr>
          <p:cNvSpPr>
            <a:spLocks noGrp="1"/>
          </p:cNvSpPr>
          <p:nvPr>
            <p:ph type="pic" sz="quarter" idx="10"/>
          </p:nvPr>
        </p:nvSpPr>
        <p:spPr>
          <a:xfrm>
            <a:off x="0" y="0"/>
            <a:ext cx="12192000" cy="5055825"/>
          </a:xfrm>
          <a:custGeom>
            <a:avLst/>
            <a:gdLst>
              <a:gd name="connsiteX0" fmla="*/ 0 w 2267970"/>
              <a:gd name="connsiteY0" fmla="*/ 0 h 1645905"/>
              <a:gd name="connsiteX1" fmla="*/ 2267970 w 2267970"/>
              <a:gd name="connsiteY1" fmla="*/ 0 h 1645905"/>
              <a:gd name="connsiteX2" fmla="*/ 2267970 w 2267970"/>
              <a:gd name="connsiteY2" fmla="*/ 1645905 h 1645905"/>
              <a:gd name="connsiteX3" fmla="*/ 0 w 2267970"/>
              <a:gd name="connsiteY3" fmla="*/ 1645905 h 1645905"/>
            </a:gdLst>
            <a:ahLst/>
            <a:cxnLst>
              <a:cxn ang="0">
                <a:pos x="connsiteX0" y="connsiteY0"/>
              </a:cxn>
              <a:cxn ang="0">
                <a:pos x="connsiteX1" y="connsiteY1"/>
              </a:cxn>
              <a:cxn ang="0">
                <a:pos x="connsiteX2" y="connsiteY2"/>
              </a:cxn>
              <a:cxn ang="0">
                <a:pos x="connsiteX3" y="connsiteY3"/>
              </a:cxn>
            </a:cxnLst>
            <a:rect l="l" t="t" r="r" b="b"/>
            <a:pathLst>
              <a:path w="2267970" h="1645905">
                <a:moveTo>
                  <a:pt x="0" y="0"/>
                </a:moveTo>
                <a:lnTo>
                  <a:pt x="2267970" y="0"/>
                </a:lnTo>
                <a:lnTo>
                  <a:pt x="2267970" y="1645905"/>
                </a:lnTo>
                <a:lnTo>
                  <a:pt x="0" y="1645905"/>
                </a:lnTo>
                <a:close/>
              </a:path>
            </a:pathLst>
          </a:custGeom>
          <a:pattFill prst="pct75">
            <a:fgClr>
              <a:schemeClr val="accent3"/>
            </a:fgClr>
            <a:bgClr>
              <a:schemeClr val="bg1"/>
            </a:bgClr>
          </a:pattFill>
          <a:effectLst>
            <a:outerShdw blurRad="342900" dist="152400" dir="2700000" algn="tl" rotWithShape="0">
              <a:prstClr val="black">
                <a:alpha val="13000"/>
              </a:prst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628520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ckup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B41858-6A98-4F10-B59A-C6FA5AA38DA6}"/>
              </a:ext>
            </a:extLst>
          </p:cNvPr>
          <p:cNvSpPr/>
          <p:nvPr userDrawn="1"/>
        </p:nvSpPr>
        <p:spPr>
          <a:xfrm>
            <a:off x="0" y="0"/>
            <a:ext cx="12192000" cy="3952875"/>
          </a:xfrm>
          <a:prstGeom prst="rect">
            <a:avLst/>
          </a:prstGeom>
          <a:gradFill>
            <a:gsLst>
              <a:gs pos="0">
                <a:schemeClr val="accent3"/>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33C51A1D-5E6D-43AA-A807-A457A2A18C85}"/>
              </a:ext>
            </a:extLst>
          </p:cNvPr>
          <p:cNvSpPr>
            <a:spLocks noGrp="1"/>
          </p:cNvSpPr>
          <p:nvPr>
            <p:ph type="pic" sz="quarter" idx="11"/>
          </p:nvPr>
        </p:nvSpPr>
        <p:spPr>
          <a:xfrm>
            <a:off x="8439151" y="2494757"/>
            <a:ext cx="1304925" cy="2715418"/>
          </a:xfrm>
          <a:custGeom>
            <a:avLst/>
            <a:gdLst>
              <a:gd name="connsiteX0" fmla="*/ 153994 w 1304925"/>
              <a:gd name="connsiteY0" fmla="*/ 0 h 2715418"/>
              <a:gd name="connsiteX1" fmla="*/ 1150931 w 1304925"/>
              <a:gd name="connsiteY1" fmla="*/ 0 h 2715418"/>
              <a:gd name="connsiteX2" fmla="*/ 1304925 w 1304925"/>
              <a:gd name="connsiteY2" fmla="*/ 153994 h 2715418"/>
              <a:gd name="connsiteX3" fmla="*/ 1304925 w 1304925"/>
              <a:gd name="connsiteY3" fmla="*/ 2561424 h 2715418"/>
              <a:gd name="connsiteX4" fmla="*/ 1150931 w 1304925"/>
              <a:gd name="connsiteY4" fmla="*/ 2715418 h 2715418"/>
              <a:gd name="connsiteX5" fmla="*/ 153994 w 1304925"/>
              <a:gd name="connsiteY5" fmla="*/ 2715418 h 2715418"/>
              <a:gd name="connsiteX6" fmla="*/ 0 w 1304925"/>
              <a:gd name="connsiteY6" fmla="*/ 2561424 h 2715418"/>
              <a:gd name="connsiteX7" fmla="*/ 0 w 1304925"/>
              <a:gd name="connsiteY7" fmla="*/ 153994 h 2715418"/>
              <a:gd name="connsiteX8" fmla="*/ 153994 w 1304925"/>
              <a:gd name="connsiteY8" fmla="*/ 0 h 271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925" h="2715418">
                <a:moveTo>
                  <a:pt x="153994" y="0"/>
                </a:moveTo>
                <a:lnTo>
                  <a:pt x="1150931" y="0"/>
                </a:lnTo>
                <a:cubicBezTo>
                  <a:pt x="1235980" y="0"/>
                  <a:pt x="1304925" y="68945"/>
                  <a:pt x="1304925" y="153994"/>
                </a:cubicBezTo>
                <a:lnTo>
                  <a:pt x="1304925" y="2561424"/>
                </a:lnTo>
                <a:cubicBezTo>
                  <a:pt x="1304925" y="2646473"/>
                  <a:pt x="1235980" y="2715418"/>
                  <a:pt x="1150931" y="2715418"/>
                </a:cubicBezTo>
                <a:lnTo>
                  <a:pt x="153994" y="2715418"/>
                </a:lnTo>
                <a:cubicBezTo>
                  <a:pt x="68945" y="2715418"/>
                  <a:pt x="0" y="2646473"/>
                  <a:pt x="0" y="2561424"/>
                </a:cubicBezTo>
                <a:lnTo>
                  <a:pt x="0" y="153994"/>
                </a:lnTo>
                <a:cubicBezTo>
                  <a:pt x="0" y="68945"/>
                  <a:pt x="68945" y="0"/>
                  <a:pt x="153994"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0" name="Picture Placeholder 9">
            <a:extLst>
              <a:ext uri="{FF2B5EF4-FFF2-40B4-BE49-F238E27FC236}">
                <a16:creationId xmlns:a16="http://schemas.microsoft.com/office/drawing/2014/main" id="{9AAEE3B9-9276-4A28-A2A9-47D7ADF224F4}"/>
              </a:ext>
            </a:extLst>
          </p:cNvPr>
          <p:cNvSpPr>
            <a:spLocks noGrp="1"/>
          </p:cNvSpPr>
          <p:nvPr>
            <p:ph type="pic" sz="quarter" idx="10"/>
          </p:nvPr>
        </p:nvSpPr>
        <p:spPr>
          <a:xfrm>
            <a:off x="3028950" y="2314575"/>
            <a:ext cx="4381500" cy="2619375"/>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385321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ckup 2">
    <p:bg>
      <p:bgPr>
        <a:solidFill>
          <a:schemeClr val="accent3">
            <a:lumMod val="20000"/>
            <a:lumOff val="80000"/>
            <a:alpha val="25000"/>
          </a:schemeClr>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C116B44-AD4D-420C-B378-1270DBCE9EA1}"/>
              </a:ext>
            </a:extLst>
          </p:cNvPr>
          <p:cNvSpPr>
            <a:spLocks noGrp="1"/>
          </p:cNvSpPr>
          <p:nvPr>
            <p:ph type="pic" sz="quarter" idx="10"/>
          </p:nvPr>
        </p:nvSpPr>
        <p:spPr>
          <a:xfrm>
            <a:off x="4322112" y="1009567"/>
            <a:ext cx="3022503" cy="6567008"/>
          </a:xfrm>
          <a:custGeom>
            <a:avLst/>
            <a:gdLst>
              <a:gd name="connsiteX0" fmla="*/ 356686 w 3022503"/>
              <a:gd name="connsiteY0" fmla="*/ 0 h 6567008"/>
              <a:gd name="connsiteX1" fmla="*/ 2665817 w 3022503"/>
              <a:gd name="connsiteY1" fmla="*/ 0 h 6567008"/>
              <a:gd name="connsiteX2" fmla="*/ 3022503 w 3022503"/>
              <a:gd name="connsiteY2" fmla="*/ 356686 h 6567008"/>
              <a:gd name="connsiteX3" fmla="*/ 3022503 w 3022503"/>
              <a:gd name="connsiteY3" fmla="*/ 6210322 h 6567008"/>
              <a:gd name="connsiteX4" fmla="*/ 2665817 w 3022503"/>
              <a:gd name="connsiteY4" fmla="*/ 6567008 h 6567008"/>
              <a:gd name="connsiteX5" fmla="*/ 356686 w 3022503"/>
              <a:gd name="connsiteY5" fmla="*/ 6567008 h 6567008"/>
              <a:gd name="connsiteX6" fmla="*/ 0 w 3022503"/>
              <a:gd name="connsiteY6" fmla="*/ 6210322 h 6567008"/>
              <a:gd name="connsiteX7" fmla="*/ 0 w 3022503"/>
              <a:gd name="connsiteY7" fmla="*/ 356686 h 6567008"/>
              <a:gd name="connsiteX8" fmla="*/ 356686 w 3022503"/>
              <a:gd name="connsiteY8" fmla="*/ 0 h 656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2503" h="6567008">
                <a:moveTo>
                  <a:pt x="356686" y="0"/>
                </a:moveTo>
                <a:lnTo>
                  <a:pt x="2665817" y="0"/>
                </a:lnTo>
                <a:cubicBezTo>
                  <a:pt x="2862809" y="0"/>
                  <a:pt x="3022503" y="159694"/>
                  <a:pt x="3022503" y="356686"/>
                </a:cubicBezTo>
                <a:lnTo>
                  <a:pt x="3022503" y="6210322"/>
                </a:lnTo>
                <a:cubicBezTo>
                  <a:pt x="3022503" y="6407314"/>
                  <a:pt x="2862809" y="6567008"/>
                  <a:pt x="2665817" y="6567008"/>
                </a:cubicBezTo>
                <a:lnTo>
                  <a:pt x="356686" y="6567008"/>
                </a:lnTo>
                <a:cubicBezTo>
                  <a:pt x="159694" y="6567008"/>
                  <a:pt x="0" y="6407314"/>
                  <a:pt x="0" y="6210322"/>
                </a:cubicBezTo>
                <a:lnTo>
                  <a:pt x="0" y="356686"/>
                </a:lnTo>
                <a:cubicBezTo>
                  <a:pt x="0" y="159694"/>
                  <a:pt x="159694" y="0"/>
                  <a:pt x="356686"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639180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ckup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D0DCDFE-201E-464B-A3F2-2A01CB43F357}"/>
              </a:ext>
            </a:extLst>
          </p:cNvPr>
          <p:cNvSpPr>
            <a:spLocks noGrp="1"/>
          </p:cNvSpPr>
          <p:nvPr>
            <p:ph type="pic" sz="quarter" idx="11"/>
          </p:nvPr>
        </p:nvSpPr>
        <p:spPr>
          <a:xfrm>
            <a:off x="3896" y="0"/>
            <a:ext cx="3615604" cy="6858000"/>
          </a:xfrm>
          <a:custGeom>
            <a:avLst/>
            <a:gdLst>
              <a:gd name="connsiteX0" fmla="*/ 0 w 3615604"/>
              <a:gd name="connsiteY0" fmla="*/ 0 h 6858000"/>
              <a:gd name="connsiteX1" fmla="*/ 2311781 w 3615604"/>
              <a:gd name="connsiteY1" fmla="*/ 0 h 6858000"/>
              <a:gd name="connsiteX2" fmla="*/ 3615604 w 3615604"/>
              <a:gd name="connsiteY2" fmla="*/ 1303823 h 6858000"/>
              <a:gd name="connsiteX3" fmla="*/ 3615604 w 3615604"/>
              <a:gd name="connsiteY3" fmla="*/ 6858000 h 6858000"/>
              <a:gd name="connsiteX4" fmla="*/ 0 w 36156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5604" h="6858000">
                <a:moveTo>
                  <a:pt x="0" y="0"/>
                </a:moveTo>
                <a:lnTo>
                  <a:pt x="2311781" y="0"/>
                </a:lnTo>
                <a:cubicBezTo>
                  <a:pt x="3031863" y="0"/>
                  <a:pt x="3615604" y="583741"/>
                  <a:pt x="3615604" y="1303823"/>
                </a:cubicBezTo>
                <a:lnTo>
                  <a:pt x="3615604" y="6858000"/>
                </a:lnTo>
                <a:lnTo>
                  <a:pt x="0" y="6858000"/>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9D005BFC-1428-4106-B130-70233A18BBF0}"/>
              </a:ext>
            </a:extLst>
          </p:cNvPr>
          <p:cNvSpPr>
            <a:spLocks noGrp="1"/>
          </p:cNvSpPr>
          <p:nvPr>
            <p:ph type="pic" sz="quarter" idx="10"/>
          </p:nvPr>
        </p:nvSpPr>
        <p:spPr>
          <a:xfrm>
            <a:off x="2691114" y="2100712"/>
            <a:ext cx="4559300" cy="252476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89539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icing Pla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5F9B5E-BDCF-1444-911C-5207C460585B}"/>
              </a:ext>
            </a:extLst>
          </p:cNvPr>
          <p:cNvGrpSpPr/>
          <p:nvPr userDrawn="1"/>
        </p:nvGrpSpPr>
        <p:grpSpPr>
          <a:xfrm>
            <a:off x="0" y="5085959"/>
            <a:ext cx="12192000" cy="1772041"/>
            <a:chOff x="0" y="5085959"/>
            <a:chExt cx="12192000" cy="1772041"/>
          </a:xfrm>
        </p:grpSpPr>
        <p:grpSp>
          <p:nvGrpSpPr>
            <p:cNvPr id="3" name="Group 2">
              <a:extLst>
                <a:ext uri="{FF2B5EF4-FFF2-40B4-BE49-F238E27FC236}">
                  <a16:creationId xmlns:a16="http://schemas.microsoft.com/office/drawing/2014/main" id="{0BC47739-7F90-C24B-BEFA-1F37ACDF4E1B}"/>
                </a:ext>
              </a:extLst>
            </p:cNvPr>
            <p:cNvGrpSpPr/>
            <p:nvPr/>
          </p:nvGrpSpPr>
          <p:grpSpPr>
            <a:xfrm flipH="1">
              <a:off x="0" y="5085959"/>
              <a:ext cx="5486393" cy="1772041"/>
              <a:chOff x="5572259" y="4252480"/>
              <a:chExt cx="6124442" cy="1978123"/>
            </a:xfrm>
          </p:grpSpPr>
          <p:sp>
            <p:nvSpPr>
              <p:cNvPr id="14" name="Freeform: Shape 13">
                <a:extLst>
                  <a:ext uri="{FF2B5EF4-FFF2-40B4-BE49-F238E27FC236}">
                    <a16:creationId xmlns:a16="http://schemas.microsoft.com/office/drawing/2014/main" id="{7BCB1138-6C92-ED44-AFE1-0461E34F51BB}"/>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b="1"/>
              </a:p>
            </p:txBody>
          </p:sp>
          <p:sp>
            <p:nvSpPr>
              <p:cNvPr id="15" name="Freeform: Shape 14">
                <a:extLst>
                  <a:ext uri="{FF2B5EF4-FFF2-40B4-BE49-F238E27FC236}">
                    <a16:creationId xmlns:a16="http://schemas.microsoft.com/office/drawing/2014/main" id="{851E97F1-7902-524B-9778-5A64EFB671EE}"/>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b="1"/>
              </a:p>
            </p:txBody>
          </p:sp>
          <p:sp>
            <p:nvSpPr>
              <p:cNvPr id="16" name="Freeform: Shape 15">
                <a:extLst>
                  <a:ext uri="{FF2B5EF4-FFF2-40B4-BE49-F238E27FC236}">
                    <a16:creationId xmlns:a16="http://schemas.microsoft.com/office/drawing/2014/main" id="{98E31ED1-8BE8-A048-9802-BE7009F15FFB}"/>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b="1"/>
              </a:p>
            </p:txBody>
          </p:sp>
          <p:sp>
            <p:nvSpPr>
              <p:cNvPr id="17" name="Freeform: Shape 16">
                <a:extLst>
                  <a:ext uri="{FF2B5EF4-FFF2-40B4-BE49-F238E27FC236}">
                    <a16:creationId xmlns:a16="http://schemas.microsoft.com/office/drawing/2014/main" id="{E34F31F8-8B9D-8648-B9FD-635AAC8E7126}"/>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b="1"/>
              </a:p>
            </p:txBody>
          </p:sp>
          <p:sp>
            <p:nvSpPr>
              <p:cNvPr id="18" name="Freeform: Shape 17">
                <a:extLst>
                  <a:ext uri="{FF2B5EF4-FFF2-40B4-BE49-F238E27FC236}">
                    <a16:creationId xmlns:a16="http://schemas.microsoft.com/office/drawing/2014/main" id="{77636203-679E-CD4E-8311-E0F5BA41C6C1}"/>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b="1"/>
              </a:p>
            </p:txBody>
          </p:sp>
          <p:sp>
            <p:nvSpPr>
              <p:cNvPr id="19" name="Freeform: Shape 18">
                <a:extLst>
                  <a:ext uri="{FF2B5EF4-FFF2-40B4-BE49-F238E27FC236}">
                    <a16:creationId xmlns:a16="http://schemas.microsoft.com/office/drawing/2014/main" id="{F809921D-4F49-2A43-BE57-33D67C4D7487}"/>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b="1"/>
              </a:p>
            </p:txBody>
          </p:sp>
          <p:sp>
            <p:nvSpPr>
              <p:cNvPr id="20" name="Freeform: Shape 19">
                <a:extLst>
                  <a:ext uri="{FF2B5EF4-FFF2-40B4-BE49-F238E27FC236}">
                    <a16:creationId xmlns:a16="http://schemas.microsoft.com/office/drawing/2014/main" id="{2FC1553B-AAF2-7A4C-B555-5FAFA0F175BF}"/>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b="1"/>
              </a:p>
            </p:txBody>
          </p:sp>
          <p:sp>
            <p:nvSpPr>
              <p:cNvPr id="21" name="Freeform: Shape 20">
                <a:extLst>
                  <a:ext uri="{FF2B5EF4-FFF2-40B4-BE49-F238E27FC236}">
                    <a16:creationId xmlns:a16="http://schemas.microsoft.com/office/drawing/2014/main" id="{F4DC6259-35D9-0F42-9838-FB95C80277E5}"/>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b="1"/>
              </a:p>
            </p:txBody>
          </p:sp>
          <p:sp>
            <p:nvSpPr>
              <p:cNvPr id="22" name="Freeform: Shape 21">
                <a:extLst>
                  <a:ext uri="{FF2B5EF4-FFF2-40B4-BE49-F238E27FC236}">
                    <a16:creationId xmlns:a16="http://schemas.microsoft.com/office/drawing/2014/main" id="{185528B6-3D84-0142-A4B1-5C50D1C15D94}"/>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b="1"/>
              </a:p>
            </p:txBody>
          </p:sp>
        </p:grpSp>
        <p:grpSp>
          <p:nvGrpSpPr>
            <p:cNvPr id="4" name="Group 3">
              <a:extLst>
                <a:ext uri="{FF2B5EF4-FFF2-40B4-BE49-F238E27FC236}">
                  <a16:creationId xmlns:a16="http://schemas.microsoft.com/office/drawing/2014/main" id="{69F854AF-9DA9-BD48-8392-A4301BFAF7E9}"/>
                </a:ext>
              </a:extLst>
            </p:cNvPr>
            <p:cNvGrpSpPr/>
            <p:nvPr/>
          </p:nvGrpSpPr>
          <p:grpSpPr>
            <a:xfrm>
              <a:off x="6705607" y="5085959"/>
              <a:ext cx="5486393" cy="1772041"/>
              <a:chOff x="5572259" y="4252480"/>
              <a:chExt cx="6124442" cy="1978123"/>
            </a:xfrm>
          </p:grpSpPr>
          <p:sp>
            <p:nvSpPr>
              <p:cNvPr id="5" name="Freeform: Shape 4">
                <a:extLst>
                  <a:ext uri="{FF2B5EF4-FFF2-40B4-BE49-F238E27FC236}">
                    <a16:creationId xmlns:a16="http://schemas.microsoft.com/office/drawing/2014/main" id="{52438899-E7F9-B447-846A-C12264AA5B7D}"/>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b="1"/>
              </a:p>
            </p:txBody>
          </p:sp>
          <p:sp>
            <p:nvSpPr>
              <p:cNvPr id="6" name="Freeform: Shape 5">
                <a:extLst>
                  <a:ext uri="{FF2B5EF4-FFF2-40B4-BE49-F238E27FC236}">
                    <a16:creationId xmlns:a16="http://schemas.microsoft.com/office/drawing/2014/main" id="{278DFDFF-3585-344B-9FF0-B72FAADD466F}"/>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b="1"/>
              </a:p>
            </p:txBody>
          </p:sp>
          <p:sp>
            <p:nvSpPr>
              <p:cNvPr id="7" name="Freeform: Shape 6">
                <a:extLst>
                  <a:ext uri="{FF2B5EF4-FFF2-40B4-BE49-F238E27FC236}">
                    <a16:creationId xmlns:a16="http://schemas.microsoft.com/office/drawing/2014/main" id="{FBF5602B-4D6A-F84C-859B-EE8BD74FA555}"/>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b="1"/>
              </a:p>
            </p:txBody>
          </p:sp>
          <p:sp>
            <p:nvSpPr>
              <p:cNvPr id="8" name="Freeform: Shape 7">
                <a:extLst>
                  <a:ext uri="{FF2B5EF4-FFF2-40B4-BE49-F238E27FC236}">
                    <a16:creationId xmlns:a16="http://schemas.microsoft.com/office/drawing/2014/main" id="{17A9C8C6-E8E8-5644-8726-FD52F2105317}"/>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b="1"/>
              </a:p>
            </p:txBody>
          </p:sp>
          <p:sp>
            <p:nvSpPr>
              <p:cNvPr id="9" name="Freeform: Shape 8">
                <a:extLst>
                  <a:ext uri="{FF2B5EF4-FFF2-40B4-BE49-F238E27FC236}">
                    <a16:creationId xmlns:a16="http://schemas.microsoft.com/office/drawing/2014/main" id="{A936F612-ED4E-2941-915F-60F165B882DE}"/>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b="1"/>
              </a:p>
            </p:txBody>
          </p:sp>
          <p:sp>
            <p:nvSpPr>
              <p:cNvPr id="10" name="Freeform: Shape 9">
                <a:extLst>
                  <a:ext uri="{FF2B5EF4-FFF2-40B4-BE49-F238E27FC236}">
                    <a16:creationId xmlns:a16="http://schemas.microsoft.com/office/drawing/2014/main" id="{2808F814-CC39-0A42-ACEA-81BD46A2D792}"/>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b="1"/>
              </a:p>
            </p:txBody>
          </p:sp>
          <p:sp>
            <p:nvSpPr>
              <p:cNvPr id="11" name="Freeform: Shape 10">
                <a:extLst>
                  <a:ext uri="{FF2B5EF4-FFF2-40B4-BE49-F238E27FC236}">
                    <a16:creationId xmlns:a16="http://schemas.microsoft.com/office/drawing/2014/main" id="{CAF9E1BB-70B2-4D49-9F98-D7BE8040462E}"/>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b="1"/>
              </a:p>
            </p:txBody>
          </p:sp>
          <p:sp>
            <p:nvSpPr>
              <p:cNvPr id="12" name="Freeform: Shape 11">
                <a:extLst>
                  <a:ext uri="{FF2B5EF4-FFF2-40B4-BE49-F238E27FC236}">
                    <a16:creationId xmlns:a16="http://schemas.microsoft.com/office/drawing/2014/main" id="{26608642-C808-824F-A4EF-A7776697020B}"/>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b="1"/>
              </a:p>
            </p:txBody>
          </p:sp>
          <p:sp>
            <p:nvSpPr>
              <p:cNvPr id="13" name="Freeform: Shape 12">
                <a:extLst>
                  <a:ext uri="{FF2B5EF4-FFF2-40B4-BE49-F238E27FC236}">
                    <a16:creationId xmlns:a16="http://schemas.microsoft.com/office/drawing/2014/main" id="{AAB743DF-BDA9-6346-9695-C9BD4AE3AC3B}"/>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b="1"/>
              </a:p>
            </p:txBody>
          </p:sp>
        </p:grpSp>
      </p:grpSp>
    </p:spTree>
    <p:extLst>
      <p:ext uri="{BB962C8B-B14F-4D97-AF65-F5344CB8AC3E}">
        <p14:creationId xmlns:p14="http://schemas.microsoft.com/office/powerpoint/2010/main" val="233372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BDA0563-630D-4B90-80DC-AA8150431E5C}"/>
              </a:ext>
            </a:extLst>
          </p:cNvPr>
          <p:cNvSpPr>
            <a:spLocks noGrp="1"/>
          </p:cNvSpPr>
          <p:nvPr>
            <p:ph type="pic" sz="quarter" idx="10"/>
          </p:nvPr>
        </p:nvSpPr>
        <p:spPr>
          <a:xfrm>
            <a:off x="7310122" y="1192712"/>
            <a:ext cx="3344091" cy="3344091"/>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33797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E2274CD-9A70-4D2D-A5DD-1562A3DB2BA5}"/>
              </a:ext>
            </a:extLst>
          </p:cNvPr>
          <p:cNvSpPr>
            <a:spLocks noGrp="1"/>
          </p:cNvSpPr>
          <p:nvPr>
            <p:ph type="pic" sz="quarter" idx="10"/>
          </p:nvPr>
        </p:nvSpPr>
        <p:spPr>
          <a:xfrm>
            <a:off x="1867698" y="4134484"/>
            <a:ext cx="896842" cy="896840"/>
          </a:xfrm>
          <a:custGeom>
            <a:avLst/>
            <a:gdLst>
              <a:gd name="connsiteX0" fmla="*/ 448421 w 896842"/>
              <a:gd name="connsiteY0" fmla="*/ 0 h 896840"/>
              <a:gd name="connsiteX1" fmla="*/ 896842 w 896842"/>
              <a:gd name="connsiteY1" fmla="*/ 448420 h 896840"/>
              <a:gd name="connsiteX2" fmla="*/ 448421 w 896842"/>
              <a:gd name="connsiteY2" fmla="*/ 896840 h 896840"/>
              <a:gd name="connsiteX3" fmla="*/ 0 w 896842"/>
              <a:gd name="connsiteY3" fmla="*/ 448420 h 896840"/>
              <a:gd name="connsiteX4" fmla="*/ 448421 w 896842"/>
              <a:gd name="connsiteY4" fmla="*/ 0 h 896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42" h="896840">
                <a:moveTo>
                  <a:pt x="448421" y="0"/>
                </a:moveTo>
                <a:cubicBezTo>
                  <a:pt x="696077" y="0"/>
                  <a:pt x="896842" y="200765"/>
                  <a:pt x="896842" y="448420"/>
                </a:cubicBezTo>
                <a:cubicBezTo>
                  <a:pt x="896842" y="696076"/>
                  <a:pt x="696077" y="896840"/>
                  <a:pt x="448421" y="896840"/>
                </a:cubicBezTo>
                <a:cubicBezTo>
                  <a:pt x="200765" y="896840"/>
                  <a:pt x="0" y="696076"/>
                  <a:pt x="0" y="448420"/>
                </a:cubicBezTo>
                <a:cubicBezTo>
                  <a:pt x="0" y="200765"/>
                  <a:pt x="200765" y="0"/>
                  <a:pt x="448421"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50E7AE8-CDE4-47B8-874C-0E302093AB76}"/>
              </a:ext>
            </a:extLst>
          </p:cNvPr>
          <p:cNvSpPr>
            <a:spLocks noGrp="1"/>
          </p:cNvSpPr>
          <p:nvPr>
            <p:ph type="pic" sz="quarter" idx="11"/>
          </p:nvPr>
        </p:nvSpPr>
        <p:spPr>
          <a:xfrm>
            <a:off x="5551215" y="4134484"/>
            <a:ext cx="896842" cy="896840"/>
          </a:xfrm>
          <a:custGeom>
            <a:avLst/>
            <a:gdLst>
              <a:gd name="connsiteX0" fmla="*/ 448421 w 896842"/>
              <a:gd name="connsiteY0" fmla="*/ 0 h 896840"/>
              <a:gd name="connsiteX1" fmla="*/ 896842 w 896842"/>
              <a:gd name="connsiteY1" fmla="*/ 448420 h 896840"/>
              <a:gd name="connsiteX2" fmla="*/ 448421 w 896842"/>
              <a:gd name="connsiteY2" fmla="*/ 896840 h 896840"/>
              <a:gd name="connsiteX3" fmla="*/ 0 w 896842"/>
              <a:gd name="connsiteY3" fmla="*/ 448420 h 896840"/>
              <a:gd name="connsiteX4" fmla="*/ 448421 w 896842"/>
              <a:gd name="connsiteY4" fmla="*/ 0 h 896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42" h="896840">
                <a:moveTo>
                  <a:pt x="448421" y="0"/>
                </a:moveTo>
                <a:cubicBezTo>
                  <a:pt x="696077" y="0"/>
                  <a:pt x="896842" y="200765"/>
                  <a:pt x="896842" y="448420"/>
                </a:cubicBezTo>
                <a:cubicBezTo>
                  <a:pt x="896842" y="696076"/>
                  <a:pt x="696077" y="896840"/>
                  <a:pt x="448421" y="896840"/>
                </a:cubicBezTo>
                <a:cubicBezTo>
                  <a:pt x="200765" y="896840"/>
                  <a:pt x="0" y="696076"/>
                  <a:pt x="0" y="448420"/>
                </a:cubicBezTo>
                <a:cubicBezTo>
                  <a:pt x="0" y="200765"/>
                  <a:pt x="200765" y="0"/>
                  <a:pt x="448421"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3279EA53-F4BF-4615-8CB5-825EF34DA079}"/>
              </a:ext>
            </a:extLst>
          </p:cNvPr>
          <p:cNvSpPr>
            <a:spLocks noGrp="1"/>
          </p:cNvSpPr>
          <p:nvPr>
            <p:ph type="pic" sz="quarter" idx="12"/>
          </p:nvPr>
        </p:nvSpPr>
        <p:spPr>
          <a:xfrm>
            <a:off x="9309639" y="4134484"/>
            <a:ext cx="896842" cy="896840"/>
          </a:xfrm>
          <a:custGeom>
            <a:avLst/>
            <a:gdLst>
              <a:gd name="connsiteX0" fmla="*/ 448421 w 896842"/>
              <a:gd name="connsiteY0" fmla="*/ 0 h 896840"/>
              <a:gd name="connsiteX1" fmla="*/ 896842 w 896842"/>
              <a:gd name="connsiteY1" fmla="*/ 448420 h 896840"/>
              <a:gd name="connsiteX2" fmla="*/ 448421 w 896842"/>
              <a:gd name="connsiteY2" fmla="*/ 896840 h 896840"/>
              <a:gd name="connsiteX3" fmla="*/ 0 w 896842"/>
              <a:gd name="connsiteY3" fmla="*/ 448420 h 896840"/>
              <a:gd name="connsiteX4" fmla="*/ 448421 w 896842"/>
              <a:gd name="connsiteY4" fmla="*/ 0 h 896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42" h="896840">
                <a:moveTo>
                  <a:pt x="448421" y="0"/>
                </a:moveTo>
                <a:cubicBezTo>
                  <a:pt x="696077" y="0"/>
                  <a:pt x="896842" y="200765"/>
                  <a:pt x="896842" y="448420"/>
                </a:cubicBezTo>
                <a:cubicBezTo>
                  <a:pt x="896842" y="696076"/>
                  <a:pt x="696077" y="896840"/>
                  <a:pt x="448421" y="896840"/>
                </a:cubicBezTo>
                <a:cubicBezTo>
                  <a:pt x="200765" y="896840"/>
                  <a:pt x="0" y="696076"/>
                  <a:pt x="0" y="448420"/>
                </a:cubicBezTo>
                <a:cubicBezTo>
                  <a:pt x="0" y="200765"/>
                  <a:pt x="200765" y="0"/>
                  <a:pt x="448421"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085931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8747708D-4F1E-4E2A-8126-7585F15A284B}"/>
              </a:ext>
            </a:extLst>
          </p:cNvPr>
          <p:cNvSpPr/>
          <p:nvPr userDrawn="1"/>
        </p:nvSpPr>
        <p:spPr>
          <a:xfrm>
            <a:off x="3896" y="0"/>
            <a:ext cx="3615604" cy="6858000"/>
          </a:xfrm>
          <a:prstGeom prst="round1Rect">
            <a:avLst>
              <a:gd name="adj" fmla="val 50000"/>
            </a:avLst>
          </a:prstGeom>
          <a:gradFill>
            <a:gsLst>
              <a:gs pos="0">
                <a:schemeClr val="accent3"/>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7E3752-EAF8-4BBF-92EE-5A37BE1DB322}"/>
              </a:ext>
            </a:extLst>
          </p:cNvPr>
          <p:cNvSpPr/>
          <p:nvPr userDrawn="1"/>
        </p:nvSpPr>
        <p:spPr>
          <a:xfrm>
            <a:off x="1152548" y="909378"/>
            <a:ext cx="5039246" cy="5039246"/>
          </a:xfrm>
          <a:prstGeom prst="ellipse">
            <a:avLst/>
          </a:prstGeom>
          <a:solidFill>
            <a:schemeClr val="bg1"/>
          </a:solidFill>
          <a:ln w="254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1CD3D3B5-E735-4D91-9391-2A0AB7E3A05B}"/>
              </a:ext>
            </a:extLst>
          </p:cNvPr>
          <p:cNvSpPr>
            <a:spLocks noGrp="1"/>
          </p:cNvSpPr>
          <p:nvPr>
            <p:ph type="pic" sz="quarter" idx="10"/>
          </p:nvPr>
        </p:nvSpPr>
        <p:spPr>
          <a:xfrm>
            <a:off x="1521655" y="1278485"/>
            <a:ext cx="4301032" cy="4301032"/>
          </a:xfrm>
          <a:custGeom>
            <a:avLst/>
            <a:gdLst>
              <a:gd name="connsiteX0" fmla="*/ 2150516 w 4301032"/>
              <a:gd name="connsiteY0" fmla="*/ 0 h 4301032"/>
              <a:gd name="connsiteX1" fmla="*/ 4301032 w 4301032"/>
              <a:gd name="connsiteY1" fmla="*/ 2150516 h 4301032"/>
              <a:gd name="connsiteX2" fmla="*/ 2150516 w 4301032"/>
              <a:gd name="connsiteY2" fmla="*/ 4301032 h 4301032"/>
              <a:gd name="connsiteX3" fmla="*/ 0 w 4301032"/>
              <a:gd name="connsiteY3" fmla="*/ 2150516 h 4301032"/>
              <a:gd name="connsiteX4" fmla="*/ 2150516 w 4301032"/>
              <a:gd name="connsiteY4" fmla="*/ 0 h 4301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032" h="4301032">
                <a:moveTo>
                  <a:pt x="2150516" y="0"/>
                </a:moveTo>
                <a:cubicBezTo>
                  <a:pt x="3338213" y="0"/>
                  <a:pt x="4301032" y="962819"/>
                  <a:pt x="4301032" y="2150516"/>
                </a:cubicBezTo>
                <a:cubicBezTo>
                  <a:pt x="4301032" y="3338213"/>
                  <a:pt x="3338213" y="4301032"/>
                  <a:pt x="2150516" y="4301032"/>
                </a:cubicBezTo>
                <a:cubicBezTo>
                  <a:pt x="962819" y="4301032"/>
                  <a:pt x="0" y="3338213"/>
                  <a:pt x="0" y="2150516"/>
                </a:cubicBezTo>
                <a:cubicBezTo>
                  <a:pt x="0" y="962819"/>
                  <a:pt x="962819" y="0"/>
                  <a:pt x="2150516"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682986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G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571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About Us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3DECFC-0B81-46D0-8169-5E3D4D631169}"/>
              </a:ext>
            </a:extLst>
          </p:cNvPr>
          <p:cNvSpPr>
            <a:spLocks noGrp="1"/>
          </p:cNvSpPr>
          <p:nvPr>
            <p:ph type="pic" sz="quarter" idx="10"/>
          </p:nvPr>
        </p:nvSpPr>
        <p:spPr>
          <a:xfrm>
            <a:off x="0" y="0"/>
            <a:ext cx="65024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367407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About us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613E2E4-34B8-4EC5-86CD-38C5DBFE6F6D}"/>
              </a:ext>
            </a:extLst>
          </p:cNvPr>
          <p:cNvSpPr>
            <a:spLocks noGrp="1"/>
          </p:cNvSpPr>
          <p:nvPr>
            <p:ph type="pic" sz="quarter" idx="10"/>
          </p:nvPr>
        </p:nvSpPr>
        <p:spPr>
          <a:xfrm>
            <a:off x="7253659" y="514339"/>
            <a:ext cx="4938343" cy="5829321"/>
          </a:xfrm>
          <a:custGeom>
            <a:avLst/>
            <a:gdLst>
              <a:gd name="connsiteX0" fmla="*/ 81680 w 4938343"/>
              <a:gd name="connsiteY0" fmla="*/ 0 h 5829321"/>
              <a:gd name="connsiteX1" fmla="*/ 4938343 w 4938343"/>
              <a:gd name="connsiteY1" fmla="*/ 0 h 5829321"/>
              <a:gd name="connsiteX2" fmla="*/ 4938343 w 4938343"/>
              <a:gd name="connsiteY2" fmla="*/ 5829321 h 5829321"/>
              <a:gd name="connsiteX3" fmla="*/ 81680 w 4938343"/>
              <a:gd name="connsiteY3" fmla="*/ 5829321 h 5829321"/>
              <a:gd name="connsiteX4" fmla="*/ 0 w 4938343"/>
              <a:gd name="connsiteY4" fmla="*/ 5747641 h 5829321"/>
              <a:gd name="connsiteX5" fmla="*/ 0 w 4938343"/>
              <a:gd name="connsiteY5" fmla="*/ 81680 h 5829321"/>
              <a:gd name="connsiteX6" fmla="*/ 81680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81680" y="0"/>
                </a:moveTo>
                <a:lnTo>
                  <a:pt x="4938343" y="0"/>
                </a:lnTo>
                <a:lnTo>
                  <a:pt x="4938343" y="5829321"/>
                </a:lnTo>
                <a:lnTo>
                  <a:pt x="81680" y="5829321"/>
                </a:lnTo>
                <a:cubicBezTo>
                  <a:pt x="36569" y="5829321"/>
                  <a:pt x="0" y="5792752"/>
                  <a:pt x="0" y="5747641"/>
                </a:cubicBezTo>
                <a:lnTo>
                  <a:pt x="0" y="81680"/>
                </a:lnTo>
                <a:cubicBezTo>
                  <a:pt x="0" y="36569"/>
                  <a:pt x="36569" y="0"/>
                  <a:pt x="81680"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grpSp>
        <p:nvGrpSpPr>
          <p:cNvPr id="3" name="Group 2">
            <a:extLst>
              <a:ext uri="{FF2B5EF4-FFF2-40B4-BE49-F238E27FC236}">
                <a16:creationId xmlns:a16="http://schemas.microsoft.com/office/drawing/2014/main" id="{CA450A0F-D51F-A24A-84A4-565FEF18DC16}"/>
              </a:ext>
            </a:extLst>
          </p:cNvPr>
          <p:cNvGrpSpPr/>
          <p:nvPr userDrawn="1"/>
        </p:nvGrpSpPr>
        <p:grpSpPr>
          <a:xfrm flipH="1">
            <a:off x="0" y="5085959"/>
            <a:ext cx="5486393" cy="1772041"/>
            <a:chOff x="5572259" y="4252480"/>
            <a:chExt cx="6124442" cy="1978123"/>
          </a:xfrm>
        </p:grpSpPr>
        <p:sp>
          <p:nvSpPr>
            <p:cNvPr id="4" name="Freeform: Shape 2">
              <a:extLst>
                <a:ext uri="{FF2B5EF4-FFF2-40B4-BE49-F238E27FC236}">
                  <a16:creationId xmlns:a16="http://schemas.microsoft.com/office/drawing/2014/main" id="{D22303FF-9914-6C41-BD6D-7FF4782002F4}"/>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5" name="Freeform: Shape 3">
              <a:extLst>
                <a:ext uri="{FF2B5EF4-FFF2-40B4-BE49-F238E27FC236}">
                  <a16:creationId xmlns:a16="http://schemas.microsoft.com/office/drawing/2014/main" id="{1252CBF8-D70E-8244-9EA0-771BB2C174F0}"/>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6" name="Freeform: Shape 4">
              <a:extLst>
                <a:ext uri="{FF2B5EF4-FFF2-40B4-BE49-F238E27FC236}">
                  <a16:creationId xmlns:a16="http://schemas.microsoft.com/office/drawing/2014/main" id="{F52CA917-B15C-3442-A93F-3DF1CA1EADF5}"/>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7" name="Freeform: Shape 5">
              <a:extLst>
                <a:ext uri="{FF2B5EF4-FFF2-40B4-BE49-F238E27FC236}">
                  <a16:creationId xmlns:a16="http://schemas.microsoft.com/office/drawing/2014/main" id="{8A5C5E89-B7CC-5E4B-9677-3B3EB3EBCA81}"/>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9" name="Freeform: Shape 6">
              <a:extLst>
                <a:ext uri="{FF2B5EF4-FFF2-40B4-BE49-F238E27FC236}">
                  <a16:creationId xmlns:a16="http://schemas.microsoft.com/office/drawing/2014/main" id="{5AC98317-1417-3F47-828D-B215822E27BB}"/>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0" name="Freeform: Shape 7">
              <a:extLst>
                <a:ext uri="{FF2B5EF4-FFF2-40B4-BE49-F238E27FC236}">
                  <a16:creationId xmlns:a16="http://schemas.microsoft.com/office/drawing/2014/main" id="{997C79E4-300F-AD44-8A14-C2FC5CB5A73B}"/>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11" name="Freeform: Shape 8">
              <a:extLst>
                <a:ext uri="{FF2B5EF4-FFF2-40B4-BE49-F238E27FC236}">
                  <a16:creationId xmlns:a16="http://schemas.microsoft.com/office/drawing/2014/main" id="{24CA2C9E-BEEF-8E41-8ECE-55B7A04B46BD}"/>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2" name="Freeform: Shape 9">
              <a:extLst>
                <a:ext uri="{FF2B5EF4-FFF2-40B4-BE49-F238E27FC236}">
                  <a16:creationId xmlns:a16="http://schemas.microsoft.com/office/drawing/2014/main" id="{48162BA9-8BCD-1746-B588-0B2B8DA7601B}"/>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3" name="Freeform: Shape 10">
              <a:extLst>
                <a:ext uri="{FF2B5EF4-FFF2-40B4-BE49-F238E27FC236}">
                  <a16:creationId xmlns:a16="http://schemas.microsoft.com/office/drawing/2014/main" id="{78ECF16D-7748-564F-A965-388762B39DDE}"/>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sp>
        <p:nvSpPr>
          <p:cNvPr id="14" name="Rectangle: Top Corners Rounded 11">
            <a:extLst>
              <a:ext uri="{FF2B5EF4-FFF2-40B4-BE49-F238E27FC236}">
                <a16:creationId xmlns:a16="http://schemas.microsoft.com/office/drawing/2014/main" id="{78A87D95-B79D-7A49-A2E2-D373F4AB039E}"/>
              </a:ext>
            </a:extLst>
          </p:cNvPr>
          <p:cNvSpPr/>
          <p:nvPr userDrawn="1"/>
        </p:nvSpPr>
        <p:spPr>
          <a:xfrm rot="5400000" flipH="1">
            <a:off x="501129" y="784873"/>
            <a:ext cx="3936086" cy="4938343"/>
          </a:xfrm>
          <a:prstGeom prst="round2SameRect">
            <a:avLst>
              <a:gd name="adj1" fmla="val 3241"/>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8360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rvice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B3E9C8E-D966-4E44-BEDE-700F47D62150}"/>
              </a:ext>
            </a:extLst>
          </p:cNvPr>
          <p:cNvSpPr>
            <a:spLocks noGrp="1"/>
          </p:cNvSpPr>
          <p:nvPr>
            <p:ph type="pic" sz="quarter" idx="10"/>
          </p:nvPr>
        </p:nvSpPr>
        <p:spPr>
          <a:xfrm>
            <a:off x="1133474" y="1"/>
            <a:ext cx="9925048" cy="3169942"/>
          </a:xfrm>
          <a:custGeom>
            <a:avLst/>
            <a:gdLst>
              <a:gd name="connsiteX0" fmla="*/ 0 w 9925048"/>
              <a:gd name="connsiteY0" fmla="*/ 0 h 3169942"/>
              <a:gd name="connsiteX1" fmla="*/ 9925048 w 9925048"/>
              <a:gd name="connsiteY1" fmla="*/ 0 h 3169942"/>
              <a:gd name="connsiteX2" fmla="*/ 9925048 w 9925048"/>
              <a:gd name="connsiteY2" fmla="*/ 3066348 h 3169942"/>
              <a:gd name="connsiteX3" fmla="*/ 9821454 w 9925048"/>
              <a:gd name="connsiteY3" fmla="*/ 3169942 h 3169942"/>
              <a:gd name="connsiteX4" fmla="*/ 103593 w 9925048"/>
              <a:gd name="connsiteY4" fmla="*/ 3169942 h 3169942"/>
              <a:gd name="connsiteX5" fmla="*/ 8140 w 9925048"/>
              <a:gd name="connsiteY5" fmla="*/ 3106671 h 3169942"/>
              <a:gd name="connsiteX6" fmla="*/ 0 w 9925048"/>
              <a:gd name="connsiteY6" fmla="*/ 3066353 h 3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5048" h="3169942">
                <a:moveTo>
                  <a:pt x="0" y="0"/>
                </a:moveTo>
                <a:lnTo>
                  <a:pt x="9925048" y="0"/>
                </a:lnTo>
                <a:lnTo>
                  <a:pt x="9925048" y="3066348"/>
                </a:lnTo>
                <a:cubicBezTo>
                  <a:pt x="9925048" y="3123561"/>
                  <a:pt x="9878667" y="3169942"/>
                  <a:pt x="9821454" y="3169942"/>
                </a:cubicBezTo>
                <a:lnTo>
                  <a:pt x="103593" y="3169942"/>
                </a:lnTo>
                <a:cubicBezTo>
                  <a:pt x="60683" y="3169942"/>
                  <a:pt x="23867" y="3143853"/>
                  <a:pt x="8140" y="3106671"/>
                </a:cubicBezTo>
                <a:lnTo>
                  <a:pt x="0" y="3066353"/>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09570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eam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49723B-9A03-4CE4-9E45-27FDD01A9577}"/>
              </a:ext>
            </a:extLst>
          </p:cNvPr>
          <p:cNvSpPr/>
          <p:nvPr userDrawn="1"/>
        </p:nvSpPr>
        <p:spPr>
          <a:xfrm>
            <a:off x="266700" y="267973"/>
            <a:ext cx="11658600" cy="6322055"/>
          </a:xfrm>
          <a:prstGeom prst="rect">
            <a:avLst/>
          </a:prstGeom>
          <a:solidFill>
            <a:schemeClr val="accent6">
              <a:lumMod val="9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977210A4-3AF5-4822-938A-8EA1587CBA95}"/>
              </a:ext>
            </a:extLst>
          </p:cNvPr>
          <p:cNvSpPr>
            <a:spLocks noGrp="1"/>
          </p:cNvSpPr>
          <p:nvPr>
            <p:ph type="pic" sz="quarter" idx="10"/>
          </p:nvPr>
        </p:nvSpPr>
        <p:spPr>
          <a:xfrm>
            <a:off x="5985878" y="2203713"/>
            <a:ext cx="661852" cy="661852"/>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endParaRPr lang="en-US"/>
          </a:p>
        </p:txBody>
      </p:sp>
      <p:sp>
        <p:nvSpPr>
          <p:cNvPr id="14" name="Picture Placeholder 13">
            <a:extLst>
              <a:ext uri="{FF2B5EF4-FFF2-40B4-BE49-F238E27FC236}">
                <a16:creationId xmlns:a16="http://schemas.microsoft.com/office/drawing/2014/main" id="{CCA15874-44ED-4094-9E7E-7C771A411806}"/>
              </a:ext>
            </a:extLst>
          </p:cNvPr>
          <p:cNvSpPr>
            <a:spLocks noGrp="1"/>
          </p:cNvSpPr>
          <p:nvPr>
            <p:ph type="pic" sz="quarter" idx="11"/>
          </p:nvPr>
        </p:nvSpPr>
        <p:spPr>
          <a:xfrm>
            <a:off x="2552475" y="2203713"/>
            <a:ext cx="661852" cy="661852"/>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endParaRPr lang="en-US"/>
          </a:p>
        </p:txBody>
      </p:sp>
      <p:sp>
        <p:nvSpPr>
          <p:cNvPr id="15" name="Picture Placeholder 14">
            <a:extLst>
              <a:ext uri="{FF2B5EF4-FFF2-40B4-BE49-F238E27FC236}">
                <a16:creationId xmlns:a16="http://schemas.microsoft.com/office/drawing/2014/main" id="{FDCA45A9-0D77-430B-B875-B6C51020318B}"/>
              </a:ext>
            </a:extLst>
          </p:cNvPr>
          <p:cNvSpPr>
            <a:spLocks noGrp="1"/>
          </p:cNvSpPr>
          <p:nvPr>
            <p:ph type="pic" sz="quarter" idx="12"/>
          </p:nvPr>
        </p:nvSpPr>
        <p:spPr>
          <a:xfrm>
            <a:off x="9198476" y="2203713"/>
            <a:ext cx="661852" cy="661852"/>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p:spPr>
        <p:txBody>
          <a:bodyPr wrap="square">
            <a:noAutofit/>
          </a:bodyPr>
          <a:lstStyle>
            <a:lvl1pPr>
              <a:defRPr sz="500"/>
            </a:lvl1pPr>
          </a:lstStyle>
          <a:p>
            <a:endParaRPr lang="en-US"/>
          </a:p>
        </p:txBody>
      </p:sp>
    </p:spTree>
    <p:extLst>
      <p:ext uri="{BB962C8B-B14F-4D97-AF65-F5344CB8AC3E}">
        <p14:creationId xmlns:p14="http://schemas.microsoft.com/office/powerpoint/2010/main" val="1580038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AA6D376-490F-4BFF-B177-5B1FD7EF52F6}"/>
              </a:ext>
            </a:extLst>
          </p:cNvPr>
          <p:cNvSpPr>
            <a:spLocks noGrp="1"/>
          </p:cNvSpPr>
          <p:nvPr>
            <p:ph type="pic" sz="quarter" idx="10"/>
          </p:nvPr>
        </p:nvSpPr>
        <p:spPr>
          <a:xfrm>
            <a:off x="6096000" y="278780"/>
            <a:ext cx="5824654" cy="6300439"/>
          </a:xfrm>
          <a:custGeom>
            <a:avLst/>
            <a:gdLst>
              <a:gd name="connsiteX0" fmla="*/ 0 w 5905500"/>
              <a:gd name="connsiteY0" fmla="*/ 0 h 6502400"/>
              <a:gd name="connsiteX1" fmla="*/ 5905500 w 5905500"/>
              <a:gd name="connsiteY1" fmla="*/ 0 h 6502400"/>
              <a:gd name="connsiteX2" fmla="*/ 5905500 w 5905500"/>
              <a:gd name="connsiteY2" fmla="*/ 6502400 h 6502400"/>
              <a:gd name="connsiteX3" fmla="*/ 2952750 w 5905500"/>
              <a:gd name="connsiteY3" fmla="*/ 6502400 h 6502400"/>
              <a:gd name="connsiteX4" fmla="*/ 0 w 5905500"/>
              <a:gd name="connsiteY4" fmla="*/ 3549650 h 650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00" h="6502400">
                <a:moveTo>
                  <a:pt x="0" y="0"/>
                </a:moveTo>
                <a:lnTo>
                  <a:pt x="5905500" y="0"/>
                </a:lnTo>
                <a:lnTo>
                  <a:pt x="5905500" y="6502400"/>
                </a:lnTo>
                <a:lnTo>
                  <a:pt x="2952750" y="6502400"/>
                </a:lnTo>
                <a:cubicBezTo>
                  <a:pt x="1321991" y="6502400"/>
                  <a:pt x="0" y="5180409"/>
                  <a:pt x="0" y="354965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05134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act us">
    <p:spTree>
      <p:nvGrpSpPr>
        <p:cNvPr id="1" name=""/>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8747708D-4F1E-4E2A-8126-7585F15A284B}"/>
              </a:ext>
            </a:extLst>
          </p:cNvPr>
          <p:cNvSpPr/>
          <p:nvPr userDrawn="1"/>
        </p:nvSpPr>
        <p:spPr>
          <a:xfrm>
            <a:off x="3896" y="0"/>
            <a:ext cx="3615604" cy="6858000"/>
          </a:xfrm>
          <a:prstGeom prst="round1Rect">
            <a:avLst>
              <a:gd name="adj" fmla="val 50000"/>
            </a:avLst>
          </a:prstGeom>
          <a:gradFill>
            <a:gsLst>
              <a:gs pos="0">
                <a:schemeClr val="accent3"/>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7E3752-EAF8-4BBF-92EE-5A37BE1DB322}"/>
              </a:ext>
            </a:extLst>
          </p:cNvPr>
          <p:cNvSpPr/>
          <p:nvPr userDrawn="1"/>
        </p:nvSpPr>
        <p:spPr>
          <a:xfrm>
            <a:off x="1152548" y="909378"/>
            <a:ext cx="5039246" cy="5039246"/>
          </a:xfrm>
          <a:prstGeom prst="ellipse">
            <a:avLst/>
          </a:prstGeom>
          <a:solidFill>
            <a:schemeClr val="bg1"/>
          </a:solidFill>
          <a:ln w="254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1CD3D3B5-E735-4D91-9391-2A0AB7E3A05B}"/>
              </a:ext>
            </a:extLst>
          </p:cNvPr>
          <p:cNvSpPr>
            <a:spLocks noGrp="1"/>
          </p:cNvSpPr>
          <p:nvPr>
            <p:ph type="pic" sz="quarter" idx="10"/>
          </p:nvPr>
        </p:nvSpPr>
        <p:spPr>
          <a:xfrm>
            <a:off x="1521655" y="1278485"/>
            <a:ext cx="4301032" cy="4301032"/>
          </a:xfrm>
          <a:custGeom>
            <a:avLst/>
            <a:gdLst>
              <a:gd name="connsiteX0" fmla="*/ 2150516 w 4301032"/>
              <a:gd name="connsiteY0" fmla="*/ 0 h 4301032"/>
              <a:gd name="connsiteX1" fmla="*/ 4301032 w 4301032"/>
              <a:gd name="connsiteY1" fmla="*/ 2150516 h 4301032"/>
              <a:gd name="connsiteX2" fmla="*/ 2150516 w 4301032"/>
              <a:gd name="connsiteY2" fmla="*/ 4301032 h 4301032"/>
              <a:gd name="connsiteX3" fmla="*/ 0 w 4301032"/>
              <a:gd name="connsiteY3" fmla="*/ 2150516 h 4301032"/>
              <a:gd name="connsiteX4" fmla="*/ 2150516 w 4301032"/>
              <a:gd name="connsiteY4" fmla="*/ 0 h 4301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032" h="4301032">
                <a:moveTo>
                  <a:pt x="2150516" y="0"/>
                </a:moveTo>
                <a:cubicBezTo>
                  <a:pt x="3338213" y="0"/>
                  <a:pt x="4301032" y="962819"/>
                  <a:pt x="4301032" y="2150516"/>
                </a:cubicBezTo>
                <a:cubicBezTo>
                  <a:pt x="4301032" y="3338213"/>
                  <a:pt x="3338213" y="4301032"/>
                  <a:pt x="2150516" y="4301032"/>
                </a:cubicBezTo>
                <a:cubicBezTo>
                  <a:pt x="962819" y="4301032"/>
                  <a:pt x="0" y="3338213"/>
                  <a:pt x="0" y="2150516"/>
                </a:cubicBezTo>
                <a:cubicBezTo>
                  <a:pt x="0" y="962819"/>
                  <a:pt x="962819" y="0"/>
                  <a:pt x="2150516"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28782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About us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7300C3-44BA-D247-ADBA-C804267EA22E}"/>
              </a:ext>
            </a:extLst>
          </p:cNvPr>
          <p:cNvSpPr/>
          <p:nvPr userDrawn="1"/>
        </p:nvSpPr>
        <p:spPr>
          <a:xfrm>
            <a:off x="0" y="4838942"/>
            <a:ext cx="9042400" cy="2019058"/>
          </a:xfrm>
          <a:prstGeom prst="rect">
            <a:avLst/>
          </a:prstGeom>
          <a:solidFill>
            <a:schemeClr val="accent3">
              <a:lumMod val="20000"/>
              <a:lumOff val="80000"/>
              <a:alpha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latin typeface="Titillium Web SemiBold" panose="00000700000000000000" pitchFamily="2" charset="0"/>
            </a:endParaRPr>
          </a:p>
        </p:txBody>
      </p:sp>
      <p:sp>
        <p:nvSpPr>
          <p:cNvPr id="7" name="Picture Placeholder 6">
            <a:extLst>
              <a:ext uri="{FF2B5EF4-FFF2-40B4-BE49-F238E27FC236}">
                <a16:creationId xmlns:a16="http://schemas.microsoft.com/office/drawing/2014/main" id="{D23365F1-3FD7-40DD-A882-6AAB1AFC4E51}"/>
              </a:ext>
            </a:extLst>
          </p:cNvPr>
          <p:cNvSpPr>
            <a:spLocks noGrp="1"/>
          </p:cNvSpPr>
          <p:nvPr>
            <p:ph type="pic" sz="quarter" idx="10"/>
          </p:nvPr>
        </p:nvSpPr>
        <p:spPr>
          <a:xfrm>
            <a:off x="9042400" y="0"/>
            <a:ext cx="31496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grpSp>
        <p:nvGrpSpPr>
          <p:cNvPr id="4" name="Group 3">
            <a:extLst>
              <a:ext uri="{FF2B5EF4-FFF2-40B4-BE49-F238E27FC236}">
                <a16:creationId xmlns:a16="http://schemas.microsoft.com/office/drawing/2014/main" id="{3F62B66D-BF23-4A48-A042-A7E9DDF51279}"/>
              </a:ext>
            </a:extLst>
          </p:cNvPr>
          <p:cNvGrpSpPr/>
          <p:nvPr userDrawn="1"/>
        </p:nvGrpSpPr>
        <p:grpSpPr>
          <a:xfrm flipH="1">
            <a:off x="0" y="2119213"/>
            <a:ext cx="5486393" cy="1772041"/>
            <a:chOff x="5572259" y="4252480"/>
            <a:chExt cx="6124442" cy="1978123"/>
          </a:xfrm>
        </p:grpSpPr>
        <p:sp>
          <p:nvSpPr>
            <p:cNvPr id="5" name="Freeform: Shape 42">
              <a:extLst>
                <a:ext uri="{FF2B5EF4-FFF2-40B4-BE49-F238E27FC236}">
                  <a16:creationId xmlns:a16="http://schemas.microsoft.com/office/drawing/2014/main" id="{887599F4-9C62-7244-B562-D6ABF13EE912}"/>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6" name="Freeform: Shape 43">
              <a:extLst>
                <a:ext uri="{FF2B5EF4-FFF2-40B4-BE49-F238E27FC236}">
                  <a16:creationId xmlns:a16="http://schemas.microsoft.com/office/drawing/2014/main" id="{E14033A6-0333-D44F-BD5A-2465D326F8AE}"/>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8" name="Freeform: Shape 44">
              <a:extLst>
                <a:ext uri="{FF2B5EF4-FFF2-40B4-BE49-F238E27FC236}">
                  <a16:creationId xmlns:a16="http://schemas.microsoft.com/office/drawing/2014/main" id="{800A9AC3-1E0E-9F45-84EB-B9BE87FEDD43}"/>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9" name="Freeform: Shape 45">
              <a:extLst>
                <a:ext uri="{FF2B5EF4-FFF2-40B4-BE49-F238E27FC236}">
                  <a16:creationId xmlns:a16="http://schemas.microsoft.com/office/drawing/2014/main" id="{B9513A2F-A845-B54C-B27B-1AC7F9686C09}"/>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10" name="Freeform: Shape 46">
              <a:extLst>
                <a:ext uri="{FF2B5EF4-FFF2-40B4-BE49-F238E27FC236}">
                  <a16:creationId xmlns:a16="http://schemas.microsoft.com/office/drawing/2014/main" id="{7E88485E-FC7D-A042-8B8B-40432F76835A}"/>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1" name="Freeform: Shape 47">
              <a:extLst>
                <a:ext uri="{FF2B5EF4-FFF2-40B4-BE49-F238E27FC236}">
                  <a16:creationId xmlns:a16="http://schemas.microsoft.com/office/drawing/2014/main" id="{82080526-E35A-E24E-8FD7-83EE8EA4E98A}"/>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12" name="Freeform: Shape 48">
              <a:extLst>
                <a:ext uri="{FF2B5EF4-FFF2-40B4-BE49-F238E27FC236}">
                  <a16:creationId xmlns:a16="http://schemas.microsoft.com/office/drawing/2014/main" id="{62FA9BAF-1EF0-E541-B454-35BD230BA6A5}"/>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3" name="Freeform: Shape 49">
              <a:extLst>
                <a:ext uri="{FF2B5EF4-FFF2-40B4-BE49-F238E27FC236}">
                  <a16:creationId xmlns:a16="http://schemas.microsoft.com/office/drawing/2014/main" id="{0EC8D5E7-DFC3-4A40-A401-96C1ACF734FF}"/>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4" name="Freeform: Shape 50">
              <a:extLst>
                <a:ext uri="{FF2B5EF4-FFF2-40B4-BE49-F238E27FC236}">
                  <a16:creationId xmlns:a16="http://schemas.microsoft.com/office/drawing/2014/main" id="{7C8ADF2F-612F-9546-A200-41016B5DA9B0}"/>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25384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AA6D376-490F-4BFF-B177-5B1FD7EF52F6}"/>
              </a:ext>
            </a:extLst>
          </p:cNvPr>
          <p:cNvSpPr>
            <a:spLocks noGrp="1"/>
          </p:cNvSpPr>
          <p:nvPr>
            <p:ph type="pic" sz="quarter" idx="10"/>
          </p:nvPr>
        </p:nvSpPr>
        <p:spPr>
          <a:xfrm>
            <a:off x="6096000" y="278780"/>
            <a:ext cx="5824654" cy="6300439"/>
          </a:xfrm>
          <a:custGeom>
            <a:avLst/>
            <a:gdLst>
              <a:gd name="connsiteX0" fmla="*/ 0 w 5905500"/>
              <a:gd name="connsiteY0" fmla="*/ 0 h 6502400"/>
              <a:gd name="connsiteX1" fmla="*/ 5905500 w 5905500"/>
              <a:gd name="connsiteY1" fmla="*/ 0 h 6502400"/>
              <a:gd name="connsiteX2" fmla="*/ 5905500 w 5905500"/>
              <a:gd name="connsiteY2" fmla="*/ 6502400 h 6502400"/>
              <a:gd name="connsiteX3" fmla="*/ 2952750 w 5905500"/>
              <a:gd name="connsiteY3" fmla="*/ 6502400 h 6502400"/>
              <a:gd name="connsiteX4" fmla="*/ 0 w 5905500"/>
              <a:gd name="connsiteY4" fmla="*/ 3549650 h 650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00" h="6502400">
                <a:moveTo>
                  <a:pt x="0" y="0"/>
                </a:moveTo>
                <a:lnTo>
                  <a:pt x="5905500" y="0"/>
                </a:lnTo>
                <a:lnTo>
                  <a:pt x="5905500" y="6502400"/>
                </a:lnTo>
                <a:lnTo>
                  <a:pt x="2952750" y="6502400"/>
                </a:lnTo>
                <a:cubicBezTo>
                  <a:pt x="1321991" y="6502400"/>
                  <a:pt x="0" y="5180409"/>
                  <a:pt x="0" y="354965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778163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About us 4">
    <p:spTree>
      <p:nvGrpSpPr>
        <p:cNvPr id="1" name=""/>
        <p:cNvGrpSpPr/>
        <p:nvPr/>
      </p:nvGrpSpPr>
      <p:grpSpPr>
        <a:xfrm>
          <a:off x="0" y="0"/>
          <a:ext cx="0" cy="0"/>
          <a:chOff x="0" y="0"/>
          <a:chExt cx="0" cy="0"/>
        </a:xfrm>
      </p:grpSpPr>
      <p:sp>
        <p:nvSpPr>
          <p:cNvPr id="4" name="Rectangle: Top Corners Rounded 28">
            <a:extLst>
              <a:ext uri="{FF2B5EF4-FFF2-40B4-BE49-F238E27FC236}">
                <a16:creationId xmlns:a16="http://schemas.microsoft.com/office/drawing/2014/main" id="{FEAB47AD-DAED-D64E-8BE8-900B60FEB002}"/>
              </a:ext>
            </a:extLst>
          </p:cNvPr>
          <p:cNvSpPr/>
          <p:nvPr userDrawn="1"/>
        </p:nvSpPr>
        <p:spPr>
          <a:xfrm rot="16200000">
            <a:off x="5334558" y="557"/>
            <a:ext cx="6858003" cy="6856878"/>
          </a:xfrm>
          <a:prstGeom prst="round2SameRect">
            <a:avLst>
              <a:gd name="adj1" fmla="val 1944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14A5742-DB6D-451A-89C6-1D1DDB486703}"/>
              </a:ext>
            </a:extLst>
          </p:cNvPr>
          <p:cNvSpPr>
            <a:spLocks noGrp="1"/>
          </p:cNvSpPr>
          <p:nvPr>
            <p:ph type="pic" sz="quarter" idx="10"/>
          </p:nvPr>
        </p:nvSpPr>
        <p:spPr>
          <a:xfrm>
            <a:off x="9069306" y="1106093"/>
            <a:ext cx="2251710" cy="2909037"/>
          </a:xfrm>
          <a:custGeom>
            <a:avLst/>
            <a:gdLst>
              <a:gd name="connsiteX0" fmla="*/ 2251710 w 2251710"/>
              <a:gd name="connsiteY0" fmla="*/ 0 h 2909037"/>
              <a:gd name="connsiteX1" fmla="*/ 2251710 w 2251710"/>
              <a:gd name="connsiteY1" fmla="*/ 2468040 h 2909037"/>
              <a:gd name="connsiteX2" fmla="*/ 0 w 2251710"/>
              <a:gd name="connsiteY2" fmla="*/ 2909037 h 2909037"/>
              <a:gd name="connsiteX3" fmla="*/ 0 w 2251710"/>
              <a:gd name="connsiteY3" fmla="*/ 440997 h 2909037"/>
            </a:gdLst>
            <a:ahLst/>
            <a:cxnLst>
              <a:cxn ang="0">
                <a:pos x="connsiteX0" y="connsiteY0"/>
              </a:cxn>
              <a:cxn ang="0">
                <a:pos x="connsiteX1" y="connsiteY1"/>
              </a:cxn>
              <a:cxn ang="0">
                <a:pos x="connsiteX2" y="connsiteY2"/>
              </a:cxn>
              <a:cxn ang="0">
                <a:pos x="connsiteX3" y="connsiteY3"/>
              </a:cxn>
            </a:cxnLst>
            <a:rect l="l" t="t" r="r" b="b"/>
            <a:pathLst>
              <a:path w="2251710" h="2909037">
                <a:moveTo>
                  <a:pt x="2251710" y="0"/>
                </a:moveTo>
                <a:lnTo>
                  <a:pt x="2251710" y="2468040"/>
                </a:lnTo>
                <a:lnTo>
                  <a:pt x="0" y="2909037"/>
                </a:lnTo>
                <a:lnTo>
                  <a:pt x="0" y="440997"/>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0" name="Picture Placeholder 9">
            <a:extLst>
              <a:ext uri="{FF2B5EF4-FFF2-40B4-BE49-F238E27FC236}">
                <a16:creationId xmlns:a16="http://schemas.microsoft.com/office/drawing/2014/main" id="{125C084A-F6AD-4901-A297-DAF988517B27}"/>
              </a:ext>
            </a:extLst>
          </p:cNvPr>
          <p:cNvSpPr>
            <a:spLocks noGrp="1"/>
          </p:cNvSpPr>
          <p:nvPr>
            <p:ph type="pic" sz="quarter" idx="11"/>
          </p:nvPr>
        </p:nvSpPr>
        <p:spPr>
          <a:xfrm>
            <a:off x="6181257" y="1106093"/>
            <a:ext cx="2251710" cy="2909037"/>
          </a:xfrm>
          <a:custGeom>
            <a:avLst/>
            <a:gdLst>
              <a:gd name="connsiteX0" fmla="*/ 2251710 w 2251710"/>
              <a:gd name="connsiteY0" fmla="*/ 0 h 2909037"/>
              <a:gd name="connsiteX1" fmla="*/ 2251710 w 2251710"/>
              <a:gd name="connsiteY1" fmla="*/ 2468040 h 2909037"/>
              <a:gd name="connsiteX2" fmla="*/ 0 w 2251710"/>
              <a:gd name="connsiteY2" fmla="*/ 2909037 h 2909037"/>
              <a:gd name="connsiteX3" fmla="*/ 0 w 2251710"/>
              <a:gd name="connsiteY3" fmla="*/ 440997 h 2909037"/>
            </a:gdLst>
            <a:ahLst/>
            <a:cxnLst>
              <a:cxn ang="0">
                <a:pos x="connsiteX0" y="connsiteY0"/>
              </a:cxn>
              <a:cxn ang="0">
                <a:pos x="connsiteX1" y="connsiteY1"/>
              </a:cxn>
              <a:cxn ang="0">
                <a:pos x="connsiteX2" y="connsiteY2"/>
              </a:cxn>
              <a:cxn ang="0">
                <a:pos x="connsiteX3" y="connsiteY3"/>
              </a:cxn>
            </a:cxnLst>
            <a:rect l="l" t="t" r="r" b="b"/>
            <a:pathLst>
              <a:path w="2251710" h="2909037">
                <a:moveTo>
                  <a:pt x="2251710" y="0"/>
                </a:moveTo>
                <a:lnTo>
                  <a:pt x="2251710" y="2468040"/>
                </a:lnTo>
                <a:lnTo>
                  <a:pt x="0" y="2909037"/>
                </a:lnTo>
                <a:lnTo>
                  <a:pt x="0" y="440997"/>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340914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About us 5">
    <p:spTree>
      <p:nvGrpSpPr>
        <p:cNvPr id="1" name=""/>
        <p:cNvGrpSpPr/>
        <p:nvPr/>
      </p:nvGrpSpPr>
      <p:grpSpPr>
        <a:xfrm>
          <a:off x="0" y="0"/>
          <a:ext cx="0" cy="0"/>
          <a:chOff x="0" y="0"/>
          <a:chExt cx="0" cy="0"/>
        </a:xfrm>
      </p:grpSpPr>
      <p:sp>
        <p:nvSpPr>
          <p:cNvPr id="3" name="Freeform: Shape 11">
            <a:extLst>
              <a:ext uri="{FF2B5EF4-FFF2-40B4-BE49-F238E27FC236}">
                <a16:creationId xmlns:a16="http://schemas.microsoft.com/office/drawing/2014/main" id="{A54AB963-6D18-AA48-8642-3E51D58BDE3B}"/>
              </a:ext>
            </a:extLst>
          </p:cNvPr>
          <p:cNvSpPr/>
          <p:nvPr userDrawn="1"/>
        </p:nvSpPr>
        <p:spPr>
          <a:xfrm rot="5400000">
            <a:off x="1819789" y="2378591"/>
            <a:ext cx="2659621" cy="6299199"/>
          </a:xfrm>
          <a:custGeom>
            <a:avLst/>
            <a:gdLst>
              <a:gd name="connsiteX0" fmla="*/ 0 w 2659621"/>
              <a:gd name="connsiteY0" fmla="*/ 6299199 h 6299199"/>
              <a:gd name="connsiteX1" fmla="*/ 2659621 w 2659621"/>
              <a:gd name="connsiteY1" fmla="*/ 6299199 h 6299199"/>
              <a:gd name="connsiteX2" fmla="*/ 2659620 w 2659621"/>
              <a:gd name="connsiteY2" fmla="*/ 0 h 6299199"/>
              <a:gd name="connsiteX3" fmla="*/ 1314327 w 2659621"/>
              <a:gd name="connsiteY3" fmla="*/ 0 h 6299199"/>
            </a:gdLst>
            <a:ahLst/>
            <a:cxnLst>
              <a:cxn ang="0">
                <a:pos x="connsiteX0" y="connsiteY0"/>
              </a:cxn>
              <a:cxn ang="0">
                <a:pos x="connsiteX1" y="connsiteY1"/>
              </a:cxn>
              <a:cxn ang="0">
                <a:pos x="connsiteX2" y="connsiteY2"/>
              </a:cxn>
              <a:cxn ang="0">
                <a:pos x="connsiteX3" y="connsiteY3"/>
              </a:cxn>
            </a:cxnLst>
            <a:rect l="l" t="t" r="r" b="b"/>
            <a:pathLst>
              <a:path w="2659621" h="6299199">
                <a:moveTo>
                  <a:pt x="0" y="6299199"/>
                </a:moveTo>
                <a:lnTo>
                  <a:pt x="2659621" y="6299199"/>
                </a:lnTo>
                <a:lnTo>
                  <a:pt x="2659620" y="0"/>
                </a:lnTo>
                <a:lnTo>
                  <a:pt x="1314327" y="0"/>
                </a:lnTo>
                <a:close/>
              </a:path>
            </a:pathLst>
          </a:custGeom>
          <a:gradFill>
            <a:gsLst>
              <a:gs pos="100000">
                <a:schemeClr val="accent3">
                  <a:lumMod val="75000"/>
                </a:schemeClr>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AAB6539C-A8B4-4CB0-80DF-1E6AF21B0C4E}"/>
              </a:ext>
            </a:extLst>
          </p:cNvPr>
          <p:cNvSpPr>
            <a:spLocks noGrp="1"/>
          </p:cNvSpPr>
          <p:nvPr>
            <p:ph type="pic" sz="quarter" idx="10"/>
          </p:nvPr>
        </p:nvSpPr>
        <p:spPr>
          <a:xfrm>
            <a:off x="1683656" y="2"/>
            <a:ext cx="10508345" cy="6502399"/>
          </a:xfrm>
          <a:custGeom>
            <a:avLst/>
            <a:gdLst>
              <a:gd name="connsiteX0" fmla="*/ 0 w 10508345"/>
              <a:gd name="connsiteY0" fmla="*/ 0 h 6502399"/>
              <a:gd name="connsiteX1" fmla="*/ 10508345 w 10508345"/>
              <a:gd name="connsiteY1" fmla="*/ 0 h 6502399"/>
              <a:gd name="connsiteX2" fmla="*/ 10508345 w 10508345"/>
              <a:gd name="connsiteY2" fmla="*/ 6502399 h 6502399"/>
              <a:gd name="connsiteX3" fmla="*/ 0 w 10508345"/>
              <a:gd name="connsiteY3" fmla="*/ 4309834 h 6502399"/>
            </a:gdLst>
            <a:ahLst/>
            <a:cxnLst>
              <a:cxn ang="0">
                <a:pos x="connsiteX0" y="connsiteY0"/>
              </a:cxn>
              <a:cxn ang="0">
                <a:pos x="connsiteX1" y="connsiteY1"/>
              </a:cxn>
              <a:cxn ang="0">
                <a:pos x="connsiteX2" y="connsiteY2"/>
              </a:cxn>
              <a:cxn ang="0">
                <a:pos x="connsiteX3" y="connsiteY3"/>
              </a:cxn>
            </a:cxnLst>
            <a:rect l="l" t="t" r="r" b="b"/>
            <a:pathLst>
              <a:path w="10508345" h="6502399">
                <a:moveTo>
                  <a:pt x="0" y="0"/>
                </a:moveTo>
                <a:lnTo>
                  <a:pt x="10508345" y="0"/>
                </a:lnTo>
                <a:lnTo>
                  <a:pt x="10508345" y="6502399"/>
                </a:lnTo>
                <a:lnTo>
                  <a:pt x="0" y="4309834"/>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071383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About us 7">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5AA0D04-32DF-4390-AE23-741419059C43}"/>
              </a:ext>
            </a:extLst>
          </p:cNvPr>
          <p:cNvSpPr>
            <a:spLocks noGrp="1"/>
          </p:cNvSpPr>
          <p:nvPr>
            <p:ph type="pic" sz="quarter" idx="11"/>
          </p:nvPr>
        </p:nvSpPr>
        <p:spPr>
          <a:xfrm>
            <a:off x="0" y="2959100"/>
            <a:ext cx="3073400" cy="3898900"/>
          </a:xfrm>
          <a:custGeom>
            <a:avLst/>
            <a:gdLst>
              <a:gd name="connsiteX0" fmla="*/ 0 w 3073400"/>
              <a:gd name="connsiteY0" fmla="*/ 0 h 3898900"/>
              <a:gd name="connsiteX1" fmla="*/ 3073400 w 3073400"/>
              <a:gd name="connsiteY1" fmla="*/ 0 h 3898900"/>
              <a:gd name="connsiteX2" fmla="*/ 3073400 w 3073400"/>
              <a:gd name="connsiteY2" fmla="*/ 3898900 h 3898900"/>
              <a:gd name="connsiteX3" fmla="*/ 0 w 3073400"/>
              <a:gd name="connsiteY3" fmla="*/ 3898900 h 3898900"/>
            </a:gdLst>
            <a:ahLst/>
            <a:cxnLst>
              <a:cxn ang="0">
                <a:pos x="connsiteX0" y="connsiteY0"/>
              </a:cxn>
              <a:cxn ang="0">
                <a:pos x="connsiteX1" y="connsiteY1"/>
              </a:cxn>
              <a:cxn ang="0">
                <a:pos x="connsiteX2" y="connsiteY2"/>
              </a:cxn>
              <a:cxn ang="0">
                <a:pos x="connsiteX3" y="connsiteY3"/>
              </a:cxn>
            </a:cxnLst>
            <a:rect l="l" t="t" r="r" b="b"/>
            <a:pathLst>
              <a:path w="3073400" h="3898900">
                <a:moveTo>
                  <a:pt x="0" y="0"/>
                </a:moveTo>
                <a:lnTo>
                  <a:pt x="3073400" y="0"/>
                </a:lnTo>
                <a:lnTo>
                  <a:pt x="3073400" y="3898900"/>
                </a:lnTo>
                <a:lnTo>
                  <a:pt x="0" y="3898900"/>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C1CFA61D-D329-4095-A959-9F79D942C5A2}"/>
              </a:ext>
            </a:extLst>
          </p:cNvPr>
          <p:cNvSpPr>
            <a:spLocks noGrp="1"/>
          </p:cNvSpPr>
          <p:nvPr>
            <p:ph type="pic" sz="quarter" idx="10"/>
          </p:nvPr>
        </p:nvSpPr>
        <p:spPr>
          <a:xfrm>
            <a:off x="3073400" y="2"/>
            <a:ext cx="2825043" cy="2959098"/>
          </a:xfrm>
          <a:custGeom>
            <a:avLst/>
            <a:gdLst>
              <a:gd name="connsiteX0" fmla="*/ 0 w 2825043"/>
              <a:gd name="connsiteY0" fmla="*/ 0 h 2959098"/>
              <a:gd name="connsiteX1" fmla="*/ 2825043 w 2825043"/>
              <a:gd name="connsiteY1" fmla="*/ 0 h 2959098"/>
              <a:gd name="connsiteX2" fmla="*/ 2825043 w 2825043"/>
              <a:gd name="connsiteY2" fmla="*/ 2959098 h 2959098"/>
              <a:gd name="connsiteX3" fmla="*/ 0 w 2825043"/>
              <a:gd name="connsiteY3" fmla="*/ 2959098 h 2959098"/>
            </a:gdLst>
            <a:ahLst/>
            <a:cxnLst>
              <a:cxn ang="0">
                <a:pos x="connsiteX0" y="connsiteY0"/>
              </a:cxn>
              <a:cxn ang="0">
                <a:pos x="connsiteX1" y="connsiteY1"/>
              </a:cxn>
              <a:cxn ang="0">
                <a:pos x="connsiteX2" y="connsiteY2"/>
              </a:cxn>
              <a:cxn ang="0">
                <a:pos x="connsiteX3" y="connsiteY3"/>
              </a:cxn>
            </a:cxnLst>
            <a:rect l="l" t="t" r="r" b="b"/>
            <a:pathLst>
              <a:path w="2825043" h="2959098">
                <a:moveTo>
                  <a:pt x="0" y="0"/>
                </a:moveTo>
                <a:lnTo>
                  <a:pt x="2825043" y="0"/>
                </a:lnTo>
                <a:lnTo>
                  <a:pt x="2825043" y="2959098"/>
                </a:lnTo>
                <a:lnTo>
                  <a:pt x="0" y="2959098"/>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812419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estimonial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E2274CD-9A70-4D2D-A5DD-1562A3DB2BA5}"/>
              </a:ext>
            </a:extLst>
          </p:cNvPr>
          <p:cNvSpPr>
            <a:spLocks noGrp="1"/>
          </p:cNvSpPr>
          <p:nvPr>
            <p:ph type="pic" sz="quarter" idx="10"/>
          </p:nvPr>
        </p:nvSpPr>
        <p:spPr>
          <a:xfrm>
            <a:off x="1867698" y="4134484"/>
            <a:ext cx="896842" cy="896840"/>
          </a:xfrm>
          <a:custGeom>
            <a:avLst/>
            <a:gdLst>
              <a:gd name="connsiteX0" fmla="*/ 448421 w 896842"/>
              <a:gd name="connsiteY0" fmla="*/ 0 h 896840"/>
              <a:gd name="connsiteX1" fmla="*/ 896842 w 896842"/>
              <a:gd name="connsiteY1" fmla="*/ 448420 h 896840"/>
              <a:gd name="connsiteX2" fmla="*/ 448421 w 896842"/>
              <a:gd name="connsiteY2" fmla="*/ 896840 h 896840"/>
              <a:gd name="connsiteX3" fmla="*/ 0 w 896842"/>
              <a:gd name="connsiteY3" fmla="*/ 448420 h 896840"/>
              <a:gd name="connsiteX4" fmla="*/ 448421 w 896842"/>
              <a:gd name="connsiteY4" fmla="*/ 0 h 896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42" h="896840">
                <a:moveTo>
                  <a:pt x="448421" y="0"/>
                </a:moveTo>
                <a:cubicBezTo>
                  <a:pt x="696077" y="0"/>
                  <a:pt x="896842" y="200765"/>
                  <a:pt x="896842" y="448420"/>
                </a:cubicBezTo>
                <a:cubicBezTo>
                  <a:pt x="896842" y="696076"/>
                  <a:pt x="696077" y="896840"/>
                  <a:pt x="448421" y="896840"/>
                </a:cubicBezTo>
                <a:cubicBezTo>
                  <a:pt x="200765" y="896840"/>
                  <a:pt x="0" y="696076"/>
                  <a:pt x="0" y="448420"/>
                </a:cubicBezTo>
                <a:cubicBezTo>
                  <a:pt x="0" y="200765"/>
                  <a:pt x="200765" y="0"/>
                  <a:pt x="448421"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50E7AE8-CDE4-47B8-874C-0E302093AB76}"/>
              </a:ext>
            </a:extLst>
          </p:cNvPr>
          <p:cNvSpPr>
            <a:spLocks noGrp="1"/>
          </p:cNvSpPr>
          <p:nvPr>
            <p:ph type="pic" sz="quarter" idx="11"/>
          </p:nvPr>
        </p:nvSpPr>
        <p:spPr>
          <a:xfrm>
            <a:off x="5551215" y="4134484"/>
            <a:ext cx="896842" cy="896840"/>
          </a:xfrm>
          <a:custGeom>
            <a:avLst/>
            <a:gdLst>
              <a:gd name="connsiteX0" fmla="*/ 448421 w 896842"/>
              <a:gd name="connsiteY0" fmla="*/ 0 h 896840"/>
              <a:gd name="connsiteX1" fmla="*/ 896842 w 896842"/>
              <a:gd name="connsiteY1" fmla="*/ 448420 h 896840"/>
              <a:gd name="connsiteX2" fmla="*/ 448421 w 896842"/>
              <a:gd name="connsiteY2" fmla="*/ 896840 h 896840"/>
              <a:gd name="connsiteX3" fmla="*/ 0 w 896842"/>
              <a:gd name="connsiteY3" fmla="*/ 448420 h 896840"/>
              <a:gd name="connsiteX4" fmla="*/ 448421 w 896842"/>
              <a:gd name="connsiteY4" fmla="*/ 0 h 896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42" h="896840">
                <a:moveTo>
                  <a:pt x="448421" y="0"/>
                </a:moveTo>
                <a:cubicBezTo>
                  <a:pt x="696077" y="0"/>
                  <a:pt x="896842" y="200765"/>
                  <a:pt x="896842" y="448420"/>
                </a:cubicBezTo>
                <a:cubicBezTo>
                  <a:pt x="896842" y="696076"/>
                  <a:pt x="696077" y="896840"/>
                  <a:pt x="448421" y="896840"/>
                </a:cubicBezTo>
                <a:cubicBezTo>
                  <a:pt x="200765" y="896840"/>
                  <a:pt x="0" y="696076"/>
                  <a:pt x="0" y="448420"/>
                </a:cubicBezTo>
                <a:cubicBezTo>
                  <a:pt x="0" y="200765"/>
                  <a:pt x="200765" y="0"/>
                  <a:pt x="448421"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3279EA53-F4BF-4615-8CB5-825EF34DA079}"/>
              </a:ext>
            </a:extLst>
          </p:cNvPr>
          <p:cNvSpPr>
            <a:spLocks noGrp="1"/>
          </p:cNvSpPr>
          <p:nvPr>
            <p:ph type="pic" sz="quarter" idx="12"/>
          </p:nvPr>
        </p:nvSpPr>
        <p:spPr>
          <a:xfrm>
            <a:off x="9309639" y="4134484"/>
            <a:ext cx="896842" cy="896840"/>
          </a:xfrm>
          <a:custGeom>
            <a:avLst/>
            <a:gdLst>
              <a:gd name="connsiteX0" fmla="*/ 448421 w 896842"/>
              <a:gd name="connsiteY0" fmla="*/ 0 h 896840"/>
              <a:gd name="connsiteX1" fmla="*/ 896842 w 896842"/>
              <a:gd name="connsiteY1" fmla="*/ 448420 h 896840"/>
              <a:gd name="connsiteX2" fmla="*/ 448421 w 896842"/>
              <a:gd name="connsiteY2" fmla="*/ 896840 h 896840"/>
              <a:gd name="connsiteX3" fmla="*/ 0 w 896842"/>
              <a:gd name="connsiteY3" fmla="*/ 448420 h 896840"/>
              <a:gd name="connsiteX4" fmla="*/ 448421 w 896842"/>
              <a:gd name="connsiteY4" fmla="*/ 0 h 896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842" h="896840">
                <a:moveTo>
                  <a:pt x="448421" y="0"/>
                </a:moveTo>
                <a:cubicBezTo>
                  <a:pt x="696077" y="0"/>
                  <a:pt x="896842" y="200765"/>
                  <a:pt x="896842" y="448420"/>
                </a:cubicBezTo>
                <a:cubicBezTo>
                  <a:pt x="896842" y="696076"/>
                  <a:pt x="696077" y="896840"/>
                  <a:pt x="448421" y="896840"/>
                </a:cubicBezTo>
                <a:cubicBezTo>
                  <a:pt x="200765" y="896840"/>
                  <a:pt x="0" y="696076"/>
                  <a:pt x="0" y="448420"/>
                </a:cubicBezTo>
                <a:cubicBezTo>
                  <a:pt x="0" y="200765"/>
                  <a:pt x="200765" y="0"/>
                  <a:pt x="448421"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550425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G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631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BDA0563-630D-4B90-80DC-AA8150431E5C}"/>
              </a:ext>
            </a:extLst>
          </p:cNvPr>
          <p:cNvSpPr>
            <a:spLocks noGrp="1"/>
          </p:cNvSpPr>
          <p:nvPr>
            <p:ph type="pic" sz="quarter" idx="10"/>
          </p:nvPr>
        </p:nvSpPr>
        <p:spPr>
          <a:xfrm>
            <a:off x="7310122" y="1192712"/>
            <a:ext cx="3344091" cy="3344091"/>
          </a:xfrm>
          <a:custGeom>
            <a:avLst/>
            <a:gdLst>
              <a:gd name="connsiteX0" fmla="*/ 1672045 w 3344091"/>
              <a:gd name="connsiteY0" fmla="*/ 0 h 3344091"/>
              <a:gd name="connsiteX1" fmla="*/ 3344091 w 3344091"/>
              <a:gd name="connsiteY1" fmla="*/ 1672046 h 3344091"/>
              <a:gd name="connsiteX2" fmla="*/ 1672045 w 3344091"/>
              <a:gd name="connsiteY2" fmla="*/ 3344091 h 3344091"/>
              <a:gd name="connsiteX3" fmla="*/ 0 w 3344091"/>
              <a:gd name="connsiteY3" fmla="*/ 1672046 h 3344091"/>
              <a:gd name="connsiteX4" fmla="*/ 1672045 w 3344091"/>
              <a:gd name="connsiteY4" fmla="*/ 0 h 334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91" h="3344091">
                <a:moveTo>
                  <a:pt x="1672045" y="0"/>
                </a:moveTo>
                <a:cubicBezTo>
                  <a:pt x="2595492" y="0"/>
                  <a:pt x="3344091" y="748601"/>
                  <a:pt x="3344091" y="1672046"/>
                </a:cubicBezTo>
                <a:cubicBezTo>
                  <a:pt x="3344091" y="2595490"/>
                  <a:pt x="2595492" y="3344091"/>
                  <a:pt x="1672045" y="3344091"/>
                </a:cubicBezTo>
                <a:cubicBezTo>
                  <a:pt x="748601" y="3344091"/>
                  <a:pt x="0" y="2595490"/>
                  <a:pt x="0" y="1672046"/>
                </a:cubicBezTo>
                <a:cubicBezTo>
                  <a:pt x="0" y="748601"/>
                  <a:pt x="748601" y="0"/>
                  <a:pt x="1672045"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30883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7A42C45-F108-47CA-87A5-576E7814BCFE}"/>
              </a:ext>
            </a:extLst>
          </p:cNvPr>
          <p:cNvSpPr>
            <a:spLocks noGrp="1"/>
          </p:cNvSpPr>
          <p:nvPr>
            <p:ph type="pic" sz="quarter" idx="10"/>
          </p:nvPr>
        </p:nvSpPr>
        <p:spPr>
          <a:xfrm>
            <a:off x="2" y="1328182"/>
            <a:ext cx="5564789" cy="3897868"/>
          </a:xfrm>
          <a:custGeom>
            <a:avLst/>
            <a:gdLst>
              <a:gd name="connsiteX0" fmla="*/ 0 w 5564789"/>
              <a:gd name="connsiteY0" fmla="*/ 0 h 3897868"/>
              <a:gd name="connsiteX1" fmla="*/ 3615855 w 5564789"/>
              <a:gd name="connsiteY1" fmla="*/ 0 h 3897868"/>
              <a:gd name="connsiteX2" fmla="*/ 5564789 w 5564789"/>
              <a:gd name="connsiteY2" fmla="*/ 1948934 h 3897868"/>
              <a:gd name="connsiteX3" fmla="*/ 3615855 w 5564789"/>
              <a:gd name="connsiteY3" fmla="*/ 3897868 h 3897868"/>
              <a:gd name="connsiteX4" fmla="*/ 0 w 5564789"/>
              <a:gd name="connsiteY4" fmla="*/ 3897868 h 389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4789" h="3897868">
                <a:moveTo>
                  <a:pt x="0" y="0"/>
                </a:moveTo>
                <a:lnTo>
                  <a:pt x="3615855" y="0"/>
                </a:lnTo>
                <a:cubicBezTo>
                  <a:pt x="4692222" y="0"/>
                  <a:pt x="5564789" y="872567"/>
                  <a:pt x="5564789" y="1948934"/>
                </a:cubicBezTo>
                <a:cubicBezTo>
                  <a:pt x="5564789" y="3025301"/>
                  <a:pt x="4692222" y="3897868"/>
                  <a:pt x="3615855" y="3897868"/>
                </a:cubicBezTo>
                <a:lnTo>
                  <a:pt x="0" y="3897868"/>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grpSp>
        <p:nvGrpSpPr>
          <p:cNvPr id="3" name="Group 2">
            <a:extLst>
              <a:ext uri="{FF2B5EF4-FFF2-40B4-BE49-F238E27FC236}">
                <a16:creationId xmlns:a16="http://schemas.microsoft.com/office/drawing/2014/main" id="{1B7EA979-ED7A-470B-A843-C93BA3CE405A}"/>
              </a:ext>
            </a:extLst>
          </p:cNvPr>
          <p:cNvGrpSpPr/>
          <p:nvPr userDrawn="1"/>
        </p:nvGrpSpPr>
        <p:grpSpPr>
          <a:xfrm>
            <a:off x="0" y="5085959"/>
            <a:ext cx="12192000" cy="1772041"/>
            <a:chOff x="0" y="5085959"/>
            <a:chExt cx="12192000" cy="1772041"/>
          </a:xfrm>
        </p:grpSpPr>
        <p:grpSp>
          <p:nvGrpSpPr>
            <p:cNvPr id="4" name="Group 3">
              <a:extLst>
                <a:ext uri="{FF2B5EF4-FFF2-40B4-BE49-F238E27FC236}">
                  <a16:creationId xmlns:a16="http://schemas.microsoft.com/office/drawing/2014/main" id="{9F0BD033-A051-4C60-97FC-8613EFDB1563}"/>
                </a:ext>
              </a:extLst>
            </p:cNvPr>
            <p:cNvGrpSpPr/>
            <p:nvPr/>
          </p:nvGrpSpPr>
          <p:grpSpPr>
            <a:xfrm flipH="1">
              <a:off x="0" y="5085959"/>
              <a:ext cx="5486393" cy="1772041"/>
              <a:chOff x="5572259" y="4252480"/>
              <a:chExt cx="6124442" cy="1978123"/>
            </a:xfrm>
          </p:grpSpPr>
          <p:sp>
            <p:nvSpPr>
              <p:cNvPr id="16" name="Freeform: Shape 15">
                <a:extLst>
                  <a:ext uri="{FF2B5EF4-FFF2-40B4-BE49-F238E27FC236}">
                    <a16:creationId xmlns:a16="http://schemas.microsoft.com/office/drawing/2014/main" id="{0BBB4200-B19C-4B93-9BED-29FB7257C9E1}"/>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E65A8D7-3139-4C71-AADD-961BFDCCB580}"/>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A6524A9-6253-40C8-B7A9-794990F3BCF1}"/>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37950AE-E805-4F72-BEEB-F6D725885D04}"/>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1FE11C8-66D2-4A21-80E5-833006BF2412}"/>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70A1F0B-1641-42BC-B827-EC8F2F0F8268}"/>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8CB1942-5E37-4006-9CE8-522FAB16F1AF}"/>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F482FA4-D9DF-48C6-8529-1945EAF8816E}"/>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6970F85-D3FC-4E81-B54A-32952E1101BD}"/>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1DF4DB-6DE7-4A71-962B-2D80C763CDA4}"/>
                </a:ext>
              </a:extLst>
            </p:cNvPr>
            <p:cNvGrpSpPr/>
            <p:nvPr/>
          </p:nvGrpSpPr>
          <p:grpSpPr>
            <a:xfrm>
              <a:off x="6705607" y="5085959"/>
              <a:ext cx="5486393" cy="1772041"/>
              <a:chOff x="5572259" y="4252480"/>
              <a:chExt cx="6124442" cy="1978123"/>
            </a:xfrm>
          </p:grpSpPr>
          <p:sp>
            <p:nvSpPr>
              <p:cNvPr id="6" name="Freeform: Shape 5">
                <a:extLst>
                  <a:ext uri="{FF2B5EF4-FFF2-40B4-BE49-F238E27FC236}">
                    <a16:creationId xmlns:a16="http://schemas.microsoft.com/office/drawing/2014/main" id="{45B2AC5E-B62D-4201-9E69-36B37D825869}"/>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EAE6634-24AC-4E0D-AE8D-6BF05C4AFBFB}"/>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39EC80C-E215-4465-8FFE-C7F5FE2BEB51}"/>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0AEDD8F-008E-46CE-8618-243AEC985857}"/>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BB0E071-1648-4E38-9CC9-3F71C907CA01}"/>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3FC9646-5C36-45C4-BDE3-74B0D1DA426F}"/>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D282222-3A27-4A3D-9B53-D680217CF85D}"/>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A933490-AAD6-4FB7-8F9D-810145AB64AD}"/>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8D43195-B164-4FA2-9BE5-532CA44B4CB3}"/>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770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C143FE1-D532-43C4-8F74-AEAB5D2CBE14}"/>
              </a:ext>
            </a:extLst>
          </p:cNvPr>
          <p:cNvSpPr>
            <a:spLocks noGrp="1"/>
          </p:cNvSpPr>
          <p:nvPr>
            <p:ph type="pic" sz="quarter" idx="10"/>
          </p:nvPr>
        </p:nvSpPr>
        <p:spPr>
          <a:xfrm>
            <a:off x="0" y="0"/>
            <a:ext cx="121920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75">
            <a:fgClr>
              <a:schemeClr val="accent3"/>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6072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Us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3DECFC-0B81-46D0-8169-5E3D4D631169}"/>
              </a:ext>
            </a:extLst>
          </p:cNvPr>
          <p:cNvSpPr>
            <a:spLocks noGrp="1"/>
          </p:cNvSpPr>
          <p:nvPr>
            <p:ph type="pic" sz="quarter" idx="10"/>
          </p:nvPr>
        </p:nvSpPr>
        <p:spPr>
          <a:xfrm>
            <a:off x="0" y="0"/>
            <a:ext cx="65024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337642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613E2E4-34B8-4EC5-86CD-38C5DBFE6F6D}"/>
              </a:ext>
            </a:extLst>
          </p:cNvPr>
          <p:cNvSpPr>
            <a:spLocks noGrp="1"/>
          </p:cNvSpPr>
          <p:nvPr>
            <p:ph type="pic" sz="quarter" idx="10"/>
          </p:nvPr>
        </p:nvSpPr>
        <p:spPr>
          <a:xfrm>
            <a:off x="7253659" y="514339"/>
            <a:ext cx="4938343" cy="5829321"/>
          </a:xfrm>
          <a:custGeom>
            <a:avLst/>
            <a:gdLst>
              <a:gd name="connsiteX0" fmla="*/ 81680 w 4938343"/>
              <a:gd name="connsiteY0" fmla="*/ 0 h 5829321"/>
              <a:gd name="connsiteX1" fmla="*/ 4938343 w 4938343"/>
              <a:gd name="connsiteY1" fmla="*/ 0 h 5829321"/>
              <a:gd name="connsiteX2" fmla="*/ 4938343 w 4938343"/>
              <a:gd name="connsiteY2" fmla="*/ 5829321 h 5829321"/>
              <a:gd name="connsiteX3" fmla="*/ 81680 w 4938343"/>
              <a:gd name="connsiteY3" fmla="*/ 5829321 h 5829321"/>
              <a:gd name="connsiteX4" fmla="*/ 0 w 4938343"/>
              <a:gd name="connsiteY4" fmla="*/ 5747641 h 5829321"/>
              <a:gd name="connsiteX5" fmla="*/ 0 w 4938343"/>
              <a:gd name="connsiteY5" fmla="*/ 81680 h 5829321"/>
              <a:gd name="connsiteX6" fmla="*/ 81680 w 4938343"/>
              <a:gd name="connsiteY6" fmla="*/ 0 h 58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8343" h="5829321">
                <a:moveTo>
                  <a:pt x="81680" y="0"/>
                </a:moveTo>
                <a:lnTo>
                  <a:pt x="4938343" y="0"/>
                </a:lnTo>
                <a:lnTo>
                  <a:pt x="4938343" y="5829321"/>
                </a:lnTo>
                <a:lnTo>
                  <a:pt x="81680" y="5829321"/>
                </a:lnTo>
                <a:cubicBezTo>
                  <a:pt x="36569" y="5829321"/>
                  <a:pt x="0" y="5792752"/>
                  <a:pt x="0" y="5747641"/>
                </a:cubicBezTo>
                <a:lnTo>
                  <a:pt x="0" y="81680"/>
                </a:lnTo>
                <a:cubicBezTo>
                  <a:pt x="0" y="36569"/>
                  <a:pt x="36569" y="0"/>
                  <a:pt x="81680"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grpSp>
        <p:nvGrpSpPr>
          <p:cNvPr id="3" name="Group 2">
            <a:extLst>
              <a:ext uri="{FF2B5EF4-FFF2-40B4-BE49-F238E27FC236}">
                <a16:creationId xmlns:a16="http://schemas.microsoft.com/office/drawing/2014/main" id="{CA450A0F-D51F-A24A-84A4-565FEF18DC16}"/>
              </a:ext>
            </a:extLst>
          </p:cNvPr>
          <p:cNvGrpSpPr/>
          <p:nvPr userDrawn="1"/>
        </p:nvGrpSpPr>
        <p:grpSpPr>
          <a:xfrm flipH="1">
            <a:off x="0" y="5085959"/>
            <a:ext cx="5486393" cy="1772041"/>
            <a:chOff x="5572259" y="4252480"/>
            <a:chExt cx="6124442" cy="1978123"/>
          </a:xfrm>
        </p:grpSpPr>
        <p:sp>
          <p:nvSpPr>
            <p:cNvPr id="4" name="Freeform: Shape 2">
              <a:extLst>
                <a:ext uri="{FF2B5EF4-FFF2-40B4-BE49-F238E27FC236}">
                  <a16:creationId xmlns:a16="http://schemas.microsoft.com/office/drawing/2014/main" id="{D22303FF-9914-6C41-BD6D-7FF4782002F4}"/>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5" name="Freeform: Shape 3">
              <a:extLst>
                <a:ext uri="{FF2B5EF4-FFF2-40B4-BE49-F238E27FC236}">
                  <a16:creationId xmlns:a16="http://schemas.microsoft.com/office/drawing/2014/main" id="{1252CBF8-D70E-8244-9EA0-771BB2C174F0}"/>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6" name="Freeform: Shape 4">
              <a:extLst>
                <a:ext uri="{FF2B5EF4-FFF2-40B4-BE49-F238E27FC236}">
                  <a16:creationId xmlns:a16="http://schemas.microsoft.com/office/drawing/2014/main" id="{F52CA917-B15C-3442-A93F-3DF1CA1EADF5}"/>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7" name="Freeform: Shape 5">
              <a:extLst>
                <a:ext uri="{FF2B5EF4-FFF2-40B4-BE49-F238E27FC236}">
                  <a16:creationId xmlns:a16="http://schemas.microsoft.com/office/drawing/2014/main" id="{8A5C5E89-B7CC-5E4B-9677-3B3EB3EBCA81}"/>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9" name="Freeform: Shape 6">
              <a:extLst>
                <a:ext uri="{FF2B5EF4-FFF2-40B4-BE49-F238E27FC236}">
                  <a16:creationId xmlns:a16="http://schemas.microsoft.com/office/drawing/2014/main" id="{5AC98317-1417-3F47-828D-B215822E27BB}"/>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0" name="Freeform: Shape 7">
              <a:extLst>
                <a:ext uri="{FF2B5EF4-FFF2-40B4-BE49-F238E27FC236}">
                  <a16:creationId xmlns:a16="http://schemas.microsoft.com/office/drawing/2014/main" id="{997C79E4-300F-AD44-8A14-C2FC5CB5A73B}"/>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11" name="Freeform: Shape 8">
              <a:extLst>
                <a:ext uri="{FF2B5EF4-FFF2-40B4-BE49-F238E27FC236}">
                  <a16:creationId xmlns:a16="http://schemas.microsoft.com/office/drawing/2014/main" id="{24CA2C9E-BEEF-8E41-8ECE-55B7A04B46BD}"/>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2" name="Freeform: Shape 9">
              <a:extLst>
                <a:ext uri="{FF2B5EF4-FFF2-40B4-BE49-F238E27FC236}">
                  <a16:creationId xmlns:a16="http://schemas.microsoft.com/office/drawing/2014/main" id="{48162BA9-8BCD-1746-B588-0B2B8DA7601B}"/>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3" name="Freeform: Shape 10">
              <a:extLst>
                <a:ext uri="{FF2B5EF4-FFF2-40B4-BE49-F238E27FC236}">
                  <a16:creationId xmlns:a16="http://schemas.microsoft.com/office/drawing/2014/main" id="{78ECF16D-7748-564F-A965-388762B39DDE}"/>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sp>
        <p:nvSpPr>
          <p:cNvPr id="14" name="Rectangle: Top Corners Rounded 11">
            <a:extLst>
              <a:ext uri="{FF2B5EF4-FFF2-40B4-BE49-F238E27FC236}">
                <a16:creationId xmlns:a16="http://schemas.microsoft.com/office/drawing/2014/main" id="{78A87D95-B79D-7A49-A2E2-D373F4AB039E}"/>
              </a:ext>
            </a:extLst>
          </p:cNvPr>
          <p:cNvSpPr/>
          <p:nvPr userDrawn="1"/>
        </p:nvSpPr>
        <p:spPr>
          <a:xfrm rot="5400000" flipH="1">
            <a:off x="501129" y="784873"/>
            <a:ext cx="3936086" cy="4938343"/>
          </a:xfrm>
          <a:prstGeom prst="round2SameRect">
            <a:avLst>
              <a:gd name="adj1" fmla="val 3241"/>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43360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7300C3-44BA-D247-ADBA-C804267EA22E}"/>
              </a:ext>
            </a:extLst>
          </p:cNvPr>
          <p:cNvSpPr/>
          <p:nvPr userDrawn="1"/>
        </p:nvSpPr>
        <p:spPr>
          <a:xfrm>
            <a:off x="0" y="4838942"/>
            <a:ext cx="9042400" cy="2019058"/>
          </a:xfrm>
          <a:prstGeom prst="rect">
            <a:avLst/>
          </a:prstGeom>
          <a:solidFill>
            <a:schemeClr val="accent3">
              <a:lumMod val="20000"/>
              <a:lumOff val="80000"/>
              <a:alpha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latin typeface="Titillium Web SemiBold" panose="00000700000000000000" pitchFamily="2" charset="0"/>
            </a:endParaRPr>
          </a:p>
        </p:txBody>
      </p:sp>
      <p:sp>
        <p:nvSpPr>
          <p:cNvPr id="7" name="Picture Placeholder 6">
            <a:extLst>
              <a:ext uri="{FF2B5EF4-FFF2-40B4-BE49-F238E27FC236}">
                <a16:creationId xmlns:a16="http://schemas.microsoft.com/office/drawing/2014/main" id="{D23365F1-3FD7-40DD-A882-6AAB1AFC4E51}"/>
              </a:ext>
            </a:extLst>
          </p:cNvPr>
          <p:cNvSpPr>
            <a:spLocks noGrp="1"/>
          </p:cNvSpPr>
          <p:nvPr>
            <p:ph type="pic" sz="quarter" idx="10"/>
          </p:nvPr>
        </p:nvSpPr>
        <p:spPr>
          <a:xfrm>
            <a:off x="9042400" y="0"/>
            <a:ext cx="3149600" cy="6858000"/>
          </a:xfrm>
          <a:custGeom>
            <a:avLst/>
            <a:gdLst>
              <a:gd name="connsiteX0" fmla="*/ 0 w 4381500"/>
              <a:gd name="connsiteY0" fmla="*/ 0 h 2619375"/>
              <a:gd name="connsiteX1" fmla="*/ 4381500 w 4381500"/>
              <a:gd name="connsiteY1" fmla="*/ 0 h 2619375"/>
              <a:gd name="connsiteX2" fmla="*/ 4381500 w 4381500"/>
              <a:gd name="connsiteY2" fmla="*/ 2619375 h 2619375"/>
              <a:gd name="connsiteX3" fmla="*/ 0 w 4381500"/>
              <a:gd name="connsiteY3" fmla="*/ 2619375 h 2619375"/>
            </a:gdLst>
            <a:ahLst/>
            <a:cxnLst>
              <a:cxn ang="0">
                <a:pos x="connsiteX0" y="connsiteY0"/>
              </a:cxn>
              <a:cxn ang="0">
                <a:pos x="connsiteX1" y="connsiteY1"/>
              </a:cxn>
              <a:cxn ang="0">
                <a:pos x="connsiteX2" y="connsiteY2"/>
              </a:cxn>
              <a:cxn ang="0">
                <a:pos x="connsiteX3" y="connsiteY3"/>
              </a:cxn>
            </a:cxnLst>
            <a:rect l="l" t="t" r="r" b="b"/>
            <a:pathLst>
              <a:path w="4381500" h="2619375">
                <a:moveTo>
                  <a:pt x="0" y="0"/>
                </a:moveTo>
                <a:lnTo>
                  <a:pt x="4381500" y="0"/>
                </a:lnTo>
                <a:lnTo>
                  <a:pt x="4381500" y="2619375"/>
                </a:lnTo>
                <a:lnTo>
                  <a:pt x="0" y="2619375"/>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grpSp>
        <p:nvGrpSpPr>
          <p:cNvPr id="4" name="Group 3">
            <a:extLst>
              <a:ext uri="{FF2B5EF4-FFF2-40B4-BE49-F238E27FC236}">
                <a16:creationId xmlns:a16="http://schemas.microsoft.com/office/drawing/2014/main" id="{3F62B66D-BF23-4A48-A042-A7E9DDF51279}"/>
              </a:ext>
            </a:extLst>
          </p:cNvPr>
          <p:cNvGrpSpPr/>
          <p:nvPr userDrawn="1"/>
        </p:nvGrpSpPr>
        <p:grpSpPr>
          <a:xfrm flipH="1">
            <a:off x="0" y="2119213"/>
            <a:ext cx="5486393" cy="1772041"/>
            <a:chOff x="5572259" y="4252480"/>
            <a:chExt cx="6124442" cy="1978123"/>
          </a:xfrm>
        </p:grpSpPr>
        <p:sp>
          <p:nvSpPr>
            <p:cNvPr id="5" name="Freeform: Shape 42">
              <a:extLst>
                <a:ext uri="{FF2B5EF4-FFF2-40B4-BE49-F238E27FC236}">
                  <a16:creationId xmlns:a16="http://schemas.microsoft.com/office/drawing/2014/main" id="{887599F4-9C62-7244-B562-D6ABF13EE912}"/>
                </a:ext>
              </a:extLst>
            </p:cNvPr>
            <p:cNvSpPr/>
            <p:nvPr/>
          </p:nvSpPr>
          <p:spPr>
            <a:xfrm>
              <a:off x="8765920" y="4252480"/>
              <a:ext cx="984846" cy="401603"/>
            </a:xfrm>
            <a:custGeom>
              <a:avLst/>
              <a:gdLst>
                <a:gd name="connsiteX0" fmla="*/ 1223963 w 1223962"/>
                <a:gd name="connsiteY0" fmla="*/ 499110 h 499110"/>
                <a:gd name="connsiteX1" fmla="*/ 7620 w 1223962"/>
                <a:gd name="connsiteY1" fmla="*/ 491490 h 499110"/>
                <a:gd name="connsiteX2" fmla="*/ 0 w 1223962"/>
                <a:gd name="connsiteY2" fmla="*/ 0 h 499110"/>
                <a:gd name="connsiteX3" fmla="*/ 1020127 w 1223962"/>
                <a:gd name="connsiteY3" fmla="*/ 9525 h 499110"/>
              </a:gdLst>
              <a:ahLst/>
              <a:cxnLst>
                <a:cxn ang="0">
                  <a:pos x="connsiteX0" y="connsiteY0"/>
                </a:cxn>
                <a:cxn ang="0">
                  <a:pos x="connsiteX1" y="connsiteY1"/>
                </a:cxn>
                <a:cxn ang="0">
                  <a:pos x="connsiteX2" y="connsiteY2"/>
                </a:cxn>
                <a:cxn ang="0">
                  <a:pos x="connsiteX3" y="connsiteY3"/>
                </a:cxn>
              </a:cxnLst>
              <a:rect l="l" t="t" r="r" b="b"/>
              <a:pathLst>
                <a:path w="1223962" h="499110">
                  <a:moveTo>
                    <a:pt x="1223963" y="499110"/>
                  </a:moveTo>
                  <a:lnTo>
                    <a:pt x="7620" y="491490"/>
                  </a:lnTo>
                  <a:lnTo>
                    <a:pt x="0" y="0"/>
                  </a:lnTo>
                  <a:lnTo>
                    <a:pt x="1020127" y="952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6" name="Freeform: Shape 43">
              <a:extLst>
                <a:ext uri="{FF2B5EF4-FFF2-40B4-BE49-F238E27FC236}">
                  <a16:creationId xmlns:a16="http://schemas.microsoft.com/office/drawing/2014/main" id="{E14033A6-0333-D44F-BD5A-2465D326F8AE}"/>
                </a:ext>
              </a:extLst>
            </p:cNvPr>
            <p:cNvSpPr/>
            <p:nvPr/>
          </p:nvSpPr>
          <p:spPr>
            <a:xfrm>
              <a:off x="7640819" y="4641819"/>
              <a:ext cx="1137363" cy="401602"/>
            </a:xfrm>
            <a:custGeom>
              <a:avLst/>
              <a:gdLst>
                <a:gd name="connsiteX0" fmla="*/ 1413510 w 1413509"/>
                <a:gd name="connsiteY0" fmla="*/ 499110 h 499109"/>
                <a:gd name="connsiteX1" fmla="*/ 0 w 1413509"/>
                <a:gd name="connsiteY1" fmla="*/ 494347 h 499109"/>
                <a:gd name="connsiteX2" fmla="*/ 189547 w 1413509"/>
                <a:gd name="connsiteY2" fmla="*/ 0 h 499109"/>
                <a:gd name="connsiteX3" fmla="*/ 1405890 w 1413509"/>
                <a:gd name="connsiteY3" fmla="*/ 7620 h 499109"/>
              </a:gdLst>
              <a:ahLst/>
              <a:cxnLst>
                <a:cxn ang="0">
                  <a:pos x="connsiteX0" y="connsiteY0"/>
                </a:cxn>
                <a:cxn ang="0">
                  <a:pos x="connsiteX1" y="connsiteY1"/>
                </a:cxn>
                <a:cxn ang="0">
                  <a:pos x="connsiteX2" y="connsiteY2"/>
                </a:cxn>
                <a:cxn ang="0">
                  <a:pos x="connsiteX3" y="connsiteY3"/>
                </a:cxn>
              </a:cxnLst>
              <a:rect l="l" t="t" r="r" b="b"/>
              <a:pathLst>
                <a:path w="1413509" h="499109">
                  <a:moveTo>
                    <a:pt x="1413510" y="499110"/>
                  </a:moveTo>
                  <a:lnTo>
                    <a:pt x="0" y="494347"/>
                  </a:lnTo>
                  <a:lnTo>
                    <a:pt x="189547" y="0"/>
                  </a:lnTo>
                  <a:lnTo>
                    <a:pt x="1405890" y="7620"/>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8" name="Freeform: Shape 44">
              <a:extLst>
                <a:ext uri="{FF2B5EF4-FFF2-40B4-BE49-F238E27FC236}">
                  <a16:creationId xmlns:a16="http://schemas.microsoft.com/office/drawing/2014/main" id="{800A9AC3-1E0E-9F45-84EB-B9BE87FEDD43}"/>
                </a:ext>
              </a:extLst>
            </p:cNvPr>
            <p:cNvSpPr/>
            <p:nvPr/>
          </p:nvSpPr>
          <p:spPr>
            <a:xfrm>
              <a:off x="9750767" y="4654083"/>
              <a:ext cx="1301376" cy="398537"/>
            </a:xfrm>
            <a:custGeom>
              <a:avLst/>
              <a:gdLst>
                <a:gd name="connsiteX0" fmla="*/ 1617345 w 1617344"/>
                <a:gd name="connsiteY0" fmla="*/ 495300 h 495300"/>
                <a:gd name="connsiteX1" fmla="*/ 203835 w 1617344"/>
                <a:gd name="connsiteY1" fmla="*/ 489585 h 495300"/>
                <a:gd name="connsiteX2" fmla="*/ 0 w 1617344"/>
                <a:gd name="connsiteY2" fmla="*/ 0 h 495300"/>
                <a:gd name="connsiteX3" fmla="*/ 1216343 w 1617344"/>
                <a:gd name="connsiteY3" fmla="*/ 6667 h 495300"/>
              </a:gdLst>
              <a:ahLst/>
              <a:cxnLst>
                <a:cxn ang="0">
                  <a:pos x="connsiteX0" y="connsiteY0"/>
                </a:cxn>
                <a:cxn ang="0">
                  <a:pos x="connsiteX1" y="connsiteY1"/>
                </a:cxn>
                <a:cxn ang="0">
                  <a:pos x="connsiteX2" y="connsiteY2"/>
                </a:cxn>
                <a:cxn ang="0">
                  <a:pos x="connsiteX3" y="connsiteY3"/>
                </a:cxn>
              </a:cxnLst>
              <a:rect l="l" t="t" r="r" b="b"/>
              <a:pathLst>
                <a:path w="1617344" h="495300">
                  <a:moveTo>
                    <a:pt x="1617345" y="495300"/>
                  </a:moveTo>
                  <a:lnTo>
                    <a:pt x="203835" y="489585"/>
                  </a:lnTo>
                  <a:lnTo>
                    <a:pt x="0" y="0"/>
                  </a:lnTo>
                  <a:lnTo>
                    <a:pt x="1216343" y="6667"/>
                  </a:lnTo>
                  <a:close/>
                </a:path>
              </a:pathLst>
            </a:custGeom>
            <a:gradFill flip="none" rotWithShape="1">
              <a:gsLst>
                <a:gs pos="0">
                  <a:schemeClr val="accent6"/>
                </a:gs>
                <a:gs pos="100000">
                  <a:schemeClr val="accent6">
                    <a:lumMod val="90000"/>
                    <a:alpha val="20000"/>
                  </a:schemeClr>
                </a:gs>
              </a:gsLst>
              <a:lin ang="10800000" scaled="1"/>
              <a:tileRect/>
            </a:gradFill>
            <a:ln w="9525" cap="flat">
              <a:noFill/>
              <a:prstDash val="solid"/>
              <a:miter/>
            </a:ln>
          </p:spPr>
          <p:txBody>
            <a:bodyPr rtlCol="0" anchor="ctr"/>
            <a:lstStyle/>
            <a:p>
              <a:endParaRPr lang="en-US"/>
            </a:p>
          </p:txBody>
        </p:sp>
        <p:sp>
          <p:nvSpPr>
            <p:cNvPr id="9" name="Freeform: Shape 45">
              <a:extLst>
                <a:ext uri="{FF2B5EF4-FFF2-40B4-BE49-F238E27FC236}">
                  <a16:creationId xmlns:a16="http://schemas.microsoft.com/office/drawing/2014/main" id="{B9513A2F-A845-B54C-B27B-1AC7F9686C09}"/>
                </a:ext>
              </a:extLst>
            </p:cNvPr>
            <p:cNvSpPr/>
            <p:nvPr/>
          </p:nvSpPr>
          <p:spPr>
            <a:xfrm>
              <a:off x="7336551" y="5436595"/>
              <a:ext cx="1453127" cy="398537"/>
            </a:xfrm>
            <a:custGeom>
              <a:avLst/>
              <a:gdLst>
                <a:gd name="connsiteX0" fmla="*/ 1805940 w 1805939"/>
                <a:gd name="connsiteY0" fmla="*/ 495300 h 495300"/>
                <a:gd name="connsiteX1" fmla="*/ 0 w 1805939"/>
                <a:gd name="connsiteY1" fmla="*/ 493395 h 495300"/>
                <a:gd name="connsiteX2" fmla="*/ 188595 w 1805939"/>
                <a:gd name="connsiteY2" fmla="*/ 0 h 495300"/>
                <a:gd name="connsiteX3" fmla="*/ 1798320 w 1805939"/>
                <a:gd name="connsiteY3" fmla="*/ 2858 h 495300"/>
              </a:gdLst>
              <a:ahLst/>
              <a:cxnLst>
                <a:cxn ang="0">
                  <a:pos x="connsiteX0" y="connsiteY0"/>
                </a:cxn>
                <a:cxn ang="0">
                  <a:pos x="connsiteX1" y="connsiteY1"/>
                </a:cxn>
                <a:cxn ang="0">
                  <a:pos x="connsiteX2" y="connsiteY2"/>
                </a:cxn>
                <a:cxn ang="0">
                  <a:pos x="connsiteX3" y="connsiteY3"/>
                </a:cxn>
              </a:cxnLst>
              <a:rect l="l" t="t" r="r" b="b"/>
              <a:pathLst>
                <a:path w="1805939" h="495300">
                  <a:moveTo>
                    <a:pt x="1805940" y="495300"/>
                  </a:moveTo>
                  <a:lnTo>
                    <a:pt x="0" y="493395"/>
                  </a:lnTo>
                  <a:lnTo>
                    <a:pt x="188595" y="0"/>
                  </a:lnTo>
                  <a:lnTo>
                    <a:pt x="1798320" y="2858"/>
                  </a:lnTo>
                  <a:close/>
                </a:path>
              </a:pathLst>
            </a:custGeom>
            <a:gradFill>
              <a:gsLst>
                <a:gs pos="0">
                  <a:schemeClr val="accent6"/>
                </a:gs>
                <a:gs pos="100000">
                  <a:schemeClr val="accent6">
                    <a:lumMod val="90000"/>
                    <a:alpha val="10000"/>
                  </a:schemeClr>
                </a:gs>
              </a:gsLst>
              <a:lin ang="0" scaled="1"/>
            </a:gradFill>
            <a:ln w="9525" cap="flat">
              <a:noFill/>
              <a:prstDash val="solid"/>
              <a:miter/>
            </a:ln>
          </p:spPr>
          <p:txBody>
            <a:bodyPr rtlCol="0" anchor="ctr"/>
            <a:lstStyle/>
            <a:p>
              <a:endParaRPr lang="en-US"/>
            </a:p>
          </p:txBody>
        </p:sp>
        <p:sp>
          <p:nvSpPr>
            <p:cNvPr id="10" name="Freeform: Shape 46">
              <a:extLst>
                <a:ext uri="{FF2B5EF4-FFF2-40B4-BE49-F238E27FC236}">
                  <a16:creationId xmlns:a16="http://schemas.microsoft.com/office/drawing/2014/main" id="{7E88485E-FC7D-A042-8B8B-40432F76835A}"/>
                </a:ext>
              </a:extLst>
            </p:cNvPr>
            <p:cNvSpPr/>
            <p:nvPr/>
          </p:nvSpPr>
          <p:spPr>
            <a:xfrm>
              <a:off x="10078794" y="5441959"/>
              <a:ext cx="1617907" cy="395471"/>
            </a:xfrm>
            <a:custGeom>
              <a:avLst/>
              <a:gdLst>
                <a:gd name="connsiteX0" fmla="*/ 2010727 w 2010727"/>
                <a:gd name="connsiteY0" fmla="*/ 491490 h 491490"/>
                <a:gd name="connsiteX1" fmla="*/ 203835 w 2010727"/>
                <a:gd name="connsiteY1" fmla="*/ 489585 h 491490"/>
                <a:gd name="connsiteX2" fmla="*/ 0 w 2010727"/>
                <a:gd name="connsiteY2" fmla="*/ 0 h 491490"/>
                <a:gd name="connsiteX3" fmla="*/ 1609725 w 2010727"/>
                <a:gd name="connsiteY3" fmla="*/ 3810 h 491490"/>
              </a:gdLst>
              <a:ahLst/>
              <a:cxnLst>
                <a:cxn ang="0">
                  <a:pos x="connsiteX0" y="connsiteY0"/>
                </a:cxn>
                <a:cxn ang="0">
                  <a:pos x="connsiteX1" y="connsiteY1"/>
                </a:cxn>
                <a:cxn ang="0">
                  <a:pos x="connsiteX2" y="connsiteY2"/>
                </a:cxn>
                <a:cxn ang="0">
                  <a:pos x="connsiteX3" y="connsiteY3"/>
                </a:cxn>
              </a:cxnLst>
              <a:rect l="l" t="t" r="r" b="b"/>
              <a:pathLst>
                <a:path w="2010727" h="491490">
                  <a:moveTo>
                    <a:pt x="2010727" y="491490"/>
                  </a:moveTo>
                  <a:lnTo>
                    <a:pt x="203835" y="489585"/>
                  </a:lnTo>
                  <a:lnTo>
                    <a:pt x="0" y="0"/>
                  </a:lnTo>
                  <a:lnTo>
                    <a:pt x="1609725" y="3810"/>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1" name="Freeform: Shape 47">
              <a:extLst>
                <a:ext uri="{FF2B5EF4-FFF2-40B4-BE49-F238E27FC236}">
                  <a16:creationId xmlns:a16="http://schemas.microsoft.com/office/drawing/2014/main" id="{82080526-E35A-E24E-8FD7-83EE8EA4E98A}"/>
                </a:ext>
              </a:extLst>
            </p:cNvPr>
            <p:cNvSpPr/>
            <p:nvPr/>
          </p:nvSpPr>
          <p:spPr>
            <a:xfrm>
              <a:off x="8778183" y="5043422"/>
              <a:ext cx="1300610" cy="398537"/>
            </a:xfrm>
            <a:custGeom>
              <a:avLst/>
              <a:gdLst>
                <a:gd name="connsiteX0" fmla="*/ 1616393 w 1616392"/>
                <a:gd name="connsiteY0" fmla="*/ 495300 h 495300"/>
                <a:gd name="connsiteX1" fmla="*/ 6668 w 1616392"/>
                <a:gd name="connsiteY1" fmla="*/ 491490 h 495300"/>
                <a:gd name="connsiteX2" fmla="*/ 0 w 1616392"/>
                <a:gd name="connsiteY2" fmla="*/ 0 h 495300"/>
                <a:gd name="connsiteX3" fmla="*/ 1412557 w 1616392"/>
                <a:gd name="connsiteY3" fmla="*/ 5715 h 495300"/>
              </a:gdLst>
              <a:ahLst/>
              <a:cxnLst>
                <a:cxn ang="0">
                  <a:pos x="connsiteX0" y="connsiteY0"/>
                </a:cxn>
                <a:cxn ang="0">
                  <a:pos x="connsiteX1" y="connsiteY1"/>
                </a:cxn>
                <a:cxn ang="0">
                  <a:pos x="connsiteX2" y="connsiteY2"/>
                </a:cxn>
                <a:cxn ang="0">
                  <a:pos x="connsiteX3" y="connsiteY3"/>
                </a:cxn>
              </a:cxnLst>
              <a:rect l="l" t="t" r="r" b="b"/>
              <a:pathLst>
                <a:path w="1616392" h="495300">
                  <a:moveTo>
                    <a:pt x="1616393" y="495300"/>
                  </a:moveTo>
                  <a:lnTo>
                    <a:pt x="6668" y="491490"/>
                  </a:lnTo>
                  <a:lnTo>
                    <a:pt x="0" y="0"/>
                  </a:lnTo>
                  <a:lnTo>
                    <a:pt x="1412557" y="5715"/>
                  </a:lnTo>
                  <a:close/>
                </a:path>
              </a:pathLst>
            </a:custGeom>
            <a:gradFill>
              <a:gsLst>
                <a:gs pos="0">
                  <a:schemeClr val="accent6">
                    <a:lumMod val="90000"/>
                    <a:alpha val="50000"/>
                  </a:schemeClr>
                </a:gs>
                <a:gs pos="100000">
                  <a:schemeClr val="accent6"/>
                </a:gs>
              </a:gsLst>
              <a:lin ang="10800000" scaled="1"/>
            </a:gradFill>
            <a:ln w="9525" cap="flat">
              <a:noFill/>
              <a:prstDash val="solid"/>
              <a:miter/>
            </a:ln>
          </p:spPr>
          <p:txBody>
            <a:bodyPr rtlCol="0" anchor="ctr"/>
            <a:lstStyle/>
            <a:p>
              <a:endParaRPr lang="en-US"/>
            </a:p>
          </p:txBody>
        </p:sp>
        <p:sp>
          <p:nvSpPr>
            <p:cNvPr id="12" name="Freeform: Shape 48">
              <a:extLst>
                <a:ext uri="{FF2B5EF4-FFF2-40B4-BE49-F238E27FC236}">
                  <a16:creationId xmlns:a16="http://schemas.microsoft.com/office/drawing/2014/main" id="{62FA9BAF-1EF0-E541-B454-35BD230BA6A5}"/>
                </a:ext>
              </a:extLst>
            </p:cNvPr>
            <p:cNvSpPr/>
            <p:nvPr/>
          </p:nvSpPr>
          <p:spPr>
            <a:xfrm>
              <a:off x="8789679" y="5835132"/>
              <a:ext cx="1617141" cy="395471"/>
            </a:xfrm>
            <a:custGeom>
              <a:avLst/>
              <a:gdLst>
                <a:gd name="connsiteX0" fmla="*/ 2009775 w 2009775"/>
                <a:gd name="connsiteY0" fmla="*/ 491490 h 491490"/>
                <a:gd name="connsiteX1" fmla="*/ 7620 w 2009775"/>
                <a:gd name="connsiteY1" fmla="*/ 491490 h 491490"/>
                <a:gd name="connsiteX2" fmla="*/ 0 w 2009775"/>
                <a:gd name="connsiteY2" fmla="*/ 0 h 491490"/>
                <a:gd name="connsiteX3" fmla="*/ 1805940 w 2009775"/>
                <a:gd name="connsiteY3" fmla="*/ 953 h 491490"/>
              </a:gdLst>
              <a:ahLst/>
              <a:cxnLst>
                <a:cxn ang="0">
                  <a:pos x="connsiteX0" y="connsiteY0"/>
                </a:cxn>
                <a:cxn ang="0">
                  <a:pos x="connsiteX1" y="connsiteY1"/>
                </a:cxn>
                <a:cxn ang="0">
                  <a:pos x="connsiteX2" y="connsiteY2"/>
                </a:cxn>
                <a:cxn ang="0">
                  <a:pos x="connsiteX3" y="connsiteY3"/>
                </a:cxn>
              </a:cxnLst>
              <a:rect l="l" t="t" r="r" b="b"/>
              <a:pathLst>
                <a:path w="2009775" h="491490">
                  <a:moveTo>
                    <a:pt x="2009775" y="491490"/>
                  </a:moveTo>
                  <a:lnTo>
                    <a:pt x="7620" y="491490"/>
                  </a:lnTo>
                  <a:lnTo>
                    <a:pt x="0" y="0"/>
                  </a:lnTo>
                  <a:lnTo>
                    <a:pt x="1805940" y="953"/>
                  </a:lnTo>
                  <a:close/>
                </a:path>
              </a:pathLst>
            </a:custGeom>
            <a:gradFill>
              <a:gsLst>
                <a:gs pos="0">
                  <a:schemeClr val="accent6"/>
                </a:gs>
                <a:gs pos="100000">
                  <a:schemeClr val="accent6">
                    <a:lumMod val="90000"/>
                    <a:alpha val="20000"/>
                  </a:schemeClr>
                </a:gs>
              </a:gsLst>
              <a:lin ang="10800000" scaled="1"/>
            </a:gradFill>
            <a:ln w="9525" cap="flat">
              <a:noFill/>
              <a:prstDash val="solid"/>
              <a:miter/>
            </a:ln>
          </p:spPr>
          <p:txBody>
            <a:bodyPr rtlCol="0" anchor="ctr"/>
            <a:lstStyle/>
            <a:p>
              <a:endParaRPr lang="en-US"/>
            </a:p>
          </p:txBody>
        </p:sp>
        <p:sp>
          <p:nvSpPr>
            <p:cNvPr id="13" name="Freeform: Shape 49">
              <a:extLst>
                <a:ext uri="{FF2B5EF4-FFF2-40B4-BE49-F238E27FC236}">
                  <a16:creationId xmlns:a16="http://schemas.microsoft.com/office/drawing/2014/main" id="{0EC8D5E7-DFC3-4A40-A401-96C1ACF734FF}"/>
                </a:ext>
              </a:extLst>
            </p:cNvPr>
            <p:cNvSpPr/>
            <p:nvPr/>
          </p:nvSpPr>
          <p:spPr>
            <a:xfrm>
              <a:off x="5572259" y="5832066"/>
              <a:ext cx="1764292" cy="398537"/>
            </a:xfrm>
            <a:custGeom>
              <a:avLst/>
              <a:gdLst>
                <a:gd name="connsiteX0" fmla="*/ 2003108 w 2192654"/>
                <a:gd name="connsiteY0" fmla="*/ 495300 h 495300"/>
                <a:gd name="connsiteX1" fmla="*/ 0 w 2192654"/>
                <a:gd name="connsiteY1" fmla="*/ 495300 h 495300"/>
                <a:gd name="connsiteX2" fmla="*/ 385763 w 2192654"/>
                <a:gd name="connsiteY2" fmla="*/ 0 h 495300"/>
                <a:gd name="connsiteX3" fmla="*/ 2192655 w 2192654"/>
                <a:gd name="connsiteY3" fmla="*/ 1905 h 495300"/>
              </a:gdLst>
              <a:ahLst/>
              <a:cxnLst>
                <a:cxn ang="0">
                  <a:pos x="connsiteX0" y="connsiteY0"/>
                </a:cxn>
                <a:cxn ang="0">
                  <a:pos x="connsiteX1" y="connsiteY1"/>
                </a:cxn>
                <a:cxn ang="0">
                  <a:pos x="connsiteX2" y="connsiteY2"/>
                </a:cxn>
                <a:cxn ang="0">
                  <a:pos x="connsiteX3" y="connsiteY3"/>
                </a:cxn>
              </a:cxnLst>
              <a:rect l="l" t="t" r="r" b="b"/>
              <a:pathLst>
                <a:path w="2192654" h="495300">
                  <a:moveTo>
                    <a:pt x="2003108" y="495300"/>
                  </a:moveTo>
                  <a:lnTo>
                    <a:pt x="0" y="495300"/>
                  </a:lnTo>
                  <a:lnTo>
                    <a:pt x="385763" y="0"/>
                  </a:lnTo>
                  <a:lnTo>
                    <a:pt x="2192655" y="1905"/>
                  </a:lnTo>
                  <a:close/>
                </a:path>
              </a:pathLst>
            </a:custGeom>
            <a:gradFill>
              <a:gsLst>
                <a:gs pos="0">
                  <a:schemeClr val="accent6"/>
                </a:gs>
                <a:gs pos="100000">
                  <a:schemeClr val="accent6">
                    <a:lumMod val="90000"/>
                    <a:alpha val="20000"/>
                  </a:schemeClr>
                </a:gs>
              </a:gsLst>
              <a:lin ang="0" scaled="1"/>
            </a:gradFill>
            <a:ln w="9525" cap="flat">
              <a:noFill/>
              <a:prstDash val="solid"/>
              <a:miter/>
            </a:ln>
          </p:spPr>
          <p:txBody>
            <a:bodyPr rtlCol="0" anchor="ctr"/>
            <a:lstStyle/>
            <a:p>
              <a:endParaRPr lang="en-US"/>
            </a:p>
          </p:txBody>
        </p:sp>
        <p:sp>
          <p:nvSpPr>
            <p:cNvPr id="14" name="Freeform: Shape 50">
              <a:extLst>
                <a:ext uri="{FF2B5EF4-FFF2-40B4-BE49-F238E27FC236}">
                  <a16:creationId xmlns:a16="http://schemas.microsoft.com/office/drawing/2014/main" id="{7C8ADF2F-612F-9546-A200-41016B5DA9B0}"/>
                </a:ext>
              </a:extLst>
            </p:cNvPr>
            <p:cNvSpPr/>
            <p:nvPr/>
          </p:nvSpPr>
          <p:spPr>
            <a:xfrm>
              <a:off x="6193823" y="5034992"/>
              <a:ext cx="1446995" cy="401603"/>
            </a:xfrm>
            <a:custGeom>
              <a:avLst/>
              <a:gdLst>
                <a:gd name="connsiteX0" fmla="*/ 1608773 w 1798319"/>
                <a:gd name="connsiteY0" fmla="*/ 499110 h 499110"/>
                <a:gd name="connsiteX1" fmla="*/ 0 w 1798319"/>
                <a:gd name="connsiteY1" fmla="*/ 495300 h 499110"/>
                <a:gd name="connsiteX2" fmla="*/ 385763 w 1798319"/>
                <a:gd name="connsiteY2" fmla="*/ 0 h 499110"/>
                <a:gd name="connsiteX3" fmla="*/ 1798320 w 1798319"/>
                <a:gd name="connsiteY3" fmla="*/ 5715 h 499110"/>
              </a:gdLst>
              <a:ahLst/>
              <a:cxnLst>
                <a:cxn ang="0">
                  <a:pos x="connsiteX0" y="connsiteY0"/>
                </a:cxn>
                <a:cxn ang="0">
                  <a:pos x="connsiteX1" y="connsiteY1"/>
                </a:cxn>
                <a:cxn ang="0">
                  <a:pos x="connsiteX2" y="connsiteY2"/>
                </a:cxn>
                <a:cxn ang="0">
                  <a:pos x="connsiteX3" y="connsiteY3"/>
                </a:cxn>
              </a:cxnLst>
              <a:rect l="l" t="t" r="r" b="b"/>
              <a:pathLst>
                <a:path w="1798319" h="499110">
                  <a:moveTo>
                    <a:pt x="1608773" y="499110"/>
                  </a:moveTo>
                  <a:lnTo>
                    <a:pt x="0" y="495300"/>
                  </a:lnTo>
                  <a:lnTo>
                    <a:pt x="385763" y="0"/>
                  </a:lnTo>
                  <a:lnTo>
                    <a:pt x="1798320" y="5715"/>
                  </a:lnTo>
                  <a:close/>
                </a:path>
              </a:pathLst>
            </a:custGeom>
            <a:gradFill flip="none" rotWithShape="1">
              <a:gsLst>
                <a:gs pos="0">
                  <a:schemeClr val="accent6"/>
                </a:gs>
                <a:gs pos="100000">
                  <a:schemeClr val="accent6">
                    <a:lumMod val="90000"/>
                    <a:alpha val="20000"/>
                  </a:schemeClr>
                </a:gs>
              </a:gsLst>
              <a:lin ang="0" scaled="1"/>
              <a:tileRect/>
            </a:gra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43389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9E22D-06E4-4B59-85D8-4D4A90F7F3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669347-F463-4547-A40B-AF14E03654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9CEB7-33F4-4645-8E3E-8D3CC6536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6A96C1D9-153B-45BB-B5DE-7579A53756C5}" type="datetimeFigureOut">
              <a:rPr lang="en-US" smtClean="0"/>
              <a:pPr/>
              <a:t>9/5/24</a:t>
            </a:fld>
            <a:endParaRPr lang="en-US"/>
          </a:p>
        </p:txBody>
      </p:sp>
      <p:sp>
        <p:nvSpPr>
          <p:cNvPr id="5" name="Footer Placeholder 4">
            <a:extLst>
              <a:ext uri="{FF2B5EF4-FFF2-40B4-BE49-F238E27FC236}">
                <a16:creationId xmlns:a16="http://schemas.microsoft.com/office/drawing/2014/main" id="{D86E5BBB-F0DC-4236-B557-BBC972B56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02BC573-5124-4BE4-9F53-54FD463172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FC2952A-0647-46EA-8310-EDCEE27AFBD9}" type="slidenum">
              <a:rPr lang="en-US" smtClean="0"/>
              <a:pPr/>
              <a:t>‹#›</a:t>
            </a:fld>
            <a:endParaRPr lang="en-US"/>
          </a:p>
        </p:txBody>
      </p:sp>
      <p:sp>
        <p:nvSpPr>
          <p:cNvPr id="9" name="Rectangle 8">
            <a:extLst>
              <a:ext uri="{FF2B5EF4-FFF2-40B4-BE49-F238E27FC236}">
                <a16:creationId xmlns:a16="http://schemas.microsoft.com/office/drawing/2014/main" id="{BF4A0A9D-7894-4F4D-0CE2-93746979BF6C}"/>
              </a:ext>
            </a:extLst>
          </p:cNvPr>
          <p:cNvSpPr/>
          <p:nvPr userDrawn="1"/>
        </p:nvSpPr>
        <p:spPr>
          <a:xfrm>
            <a:off x="266700" y="267973"/>
            <a:ext cx="11658600" cy="6322055"/>
          </a:xfrm>
          <a:prstGeom prst="rect">
            <a:avLst/>
          </a:prstGeom>
          <a:solidFill>
            <a:schemeClr val="accent6">
              <a:lumMod val="9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36">
            <a:extLst>
              <a:ext uri="{FF2B5EF4-FFF2-40B4-BE49-F238E27FC236}">
                <a16:creationId xmlns:a16="http://schemas.microsoft.com/office/drawing/2014/main" id="{BB232C53-A448-5DC2-6588-6AF19E5625ED}"/>
              </a:ext>
            </a:extLst>
          </p:cNvPr>
          <p:cNvSpPr/>
          <p:nvPr userDrawn="1"/>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icture containing text, clipart&#10;&#10;Description automatically generated">
            <a:extLst>
              <a:ext uri="{FF2B5EF4-FFF2-40B4-BE49-F238E27FC236}">
                <a16:creationId xmlns:a16="http://schemas.microsoft.com/office/drawing/2014/main" id="{635CD870-F34A-3A3F-5DCD-796D41BFECE2}"/>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688559" y="68942"/>
            <a:ext cx="1414534" cy="510804"/>
          </a:xfrm>
          <a:prstGeom prst="rect">
            <a:avLst/>
          </a:prstGeom>
        </p:spPr>
      </p:pic>
    </p:spTree>
    <p:extLst>
      <p:ext uri="{BB962C8B-B14F-4D97-AF65-F5344CB8AC3E}">
        <p14:creationId xmlns:p14="http://schemas.microsoft.com/office/powerpoint/2010/main" val="3968720489"/>
      </p:ext>
    </p:extLst>
  </p:cSld>
  <p:clrMap bg1="lt1" tx1="dk1" bg2="lt2" tx2="dk2" accent1="accent1" accent2="accent2" accent3="accent3" accent4="accent4" accent5="accent5" accent6="accent6" hlink="hlink" folHlink="folHlink"/>
  <p:sldLayoutIdLst>
    <p:sldLayoutId id="2147483655" r:id="rId1"/>
    <p:sldLayoutId id="2147483686" r:id="rId2"/>
    <p:sldLayoutId id="2147483682" r:id="rId3"/>
    <p:sldLayoutId id="2147483684" r:id="rId4"/>
    <p:sldLayoutId id="2147483685" r:id="rId5"/>
    <p:sldLayoutId id="2147483683"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58" r:id="rId26"/>
    <p:sldLayoutId id="2147483659" r:id="rId27"/>
    <p:sldLayoutId id="2147483660" r:id="rId28"/>
    <p:sldLayoutId id="2147483662" r:id="rId29"/>
    <p:sldLayoutId id="2147483661" r:id="rId30"/>
    <p:sldLayoutId id="2147483657" r:id="rId31"/>
    <p:sldLayoutId id="2147483656"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13" descr="A person driving a car&#10;&#10;Description automatically generated with medium confidence">
            <a:extLst>
              <a:ext uri="{FF2B5EF4-FFF2-40B4-BE49-F238E27FC236}">
                <a16:creationId xmlns:a16="http://schemas.microsoft.com/office/drawing/2014/main" id="{6B8DBFD9-A560-B436-7016-A2F29C99594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138" r="16138"/>
          <a:stretch>
            <a:fillRect/>
          </a:stretch>
        </p:blipFill>
        <p:spPr/>
      </p:pic>
      <p:sp>
        <p:nvSpPr>
          <p:cNvPr id="16" name="Rectangle: Top Corners Rounded 8">
            <a:extLst>
              <a:ext uri="{FF2B5EF4-FFF2-40B4-BE49-F238E27FC236}">
                <a16:creationId xmlns:a16="http://schemas.microsoft.com/office/drawing/2014/main" id="{F69D5724-B7BA-5D61-15C4-2B7218C94F1C}"/>
              </a:ext>
            </a:extLst>
          </p:cNvPr>
          <p:cNvSpPr/>
          <p:nvPr/>
        </p:nvSpPr>
        <p:spPr>
          <a:xfrm rot="16200000">
            <a:off x="7588655" y="897166"/>
            <a:ext cx="4744029" cy="5418736"/>
          </a:xfrm>
          <a:prstGeom prst="round2SameRect">
            <a:avLst>
              <a:gd name="adj1" fmla="val 3241"/>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F74EE9E8-7392-4490-843F-6721A577EA93}"/>
              </a:ext>
            </a:extLst>
          </p:cNvPr>
          <p:cNvSpPr txBox="1"/>
          <p:nvPr/>
        </p:nvSpPr>
        <p:spPr>
          <a:xfrm>
            <a:off x="7586401" y="1598616"/>
            <a:ext cx="3694512" cy="4339650"/>
          </a:xfrm>
          <a:prstGeom prst="rect">
            <a:avLst/>
          </a:prstGeom>
          <a:noFill/>
        </p:spPr>
        <p:txBody>
          <a:bodyPr wrap="square" rtlCol="0">
            <a:spAutoFit/>
          </a:bodyPr>
          <a:lstStyle/>
          <a:p>
            <a:pPr marL="171450" indent="-171450">
              <a:buFont typeface="Arial" panose="020B0604020202020204" pitchFamily="34" charset="0"/>
              <a:buChar char="•"/>
            </a:pPr>
            <a:r>
              <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rPr>
              <a:t>Intro-Bio​</a:t>
            </a:r>
          </a:p>
          <a:p>
            <a:pPr marL="171450" indent="-171450">
              <a:buFont typeface="Arial" panose="020B0604020202020204" pitchFamily="34" charset="0"/>
              <a:buChar char="•"/>
            </a:pPr>
            <a:endPar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buFont typeface="Arial" panose="020B0604020202020204" pitchFamily="34" charset="0"/>
              <a:buChar char="•"/>
            </a:pPr>
            <a:r>
              <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rPr>
              <a:t>Information sheet—How to schedule​</a:t>
            </a:r>
          </a:p>
          <a:p>
            <a:pPr marL="171450" indent="-171450">
              <a:buFont typeface="Arial" panose="020B0604020202020204" pitchFamily="34" charset="0"/>
              <a:buChar char="•"/>
            </a:pPr>
            <a:endPar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buFont typeface="Arial" panose="020B0604020202020204" pitchFamily="34" charset="0"/>
              <a:buChar char="•"/>
            </a:pPr>
            <a:r>
              <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rPr>
              <a:t>Learner permit Laws​</a:t>
            </a:r>
          </a:p>
          <a:p>
            <a:pPr marL="171450" indent="-171450">
              <a:buFont typeface="Arial" panose="020B0604020202020204" pitchFamily="34" charset="0"/>
              <a:buChar char="•"/>
            </a:pPr>
            <a:endPar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buFont typeface="Arial" panose="020B0604020202020204" pitchFamily="34" charset="0"/>
              <a:buChar char="•"/>
            </a:pPr>
            <a:r>
              <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rPr>
              <a:t>State of Utah Driver Restrictions​</a:t>
            </a:r>
          </a:p>
          <a:p>
            <a:pPr marL="171450" indent="-171450">
              <a:buFont typeface="Arial" panose="020B0604020202020204" pitchFamily="34" charset="0"/>
              <a:buChar char="•"/>
            </a:pPr>
            <a:endPar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buFont typeface="Arial" panose="020B0604020202020204" pitchFamily="34" charset="0"/>
              <a:buChar char="•"/>
            </a:pPr>
            <a:r>
              <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rPr>
              <a:t>Distance Drills​</a:t>
            </a:r>
          </a:p>
          <a:p>
            <a:pPr marL="171450" indent="-171450">
              <a:buFont typeface="Arial" panose="020B0604020202020204" pitchFamily="34" charset="0"/>
              <a:buChar char="•"/>
            </a:pPr>
            <a:endPar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buFont typeface="Arial" panose="020B0604020202020204" pitchFamily="34" charset="0"/>
              <a:buChar char="•"/>
            </a:pPr>
            <a:r>
              <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rPr>
              <a:t>Log Sheet​</a:t>
            </a:r>
          </a:p>
          <a:p>
            <a:pPr marL="171450" indent="-171450">
              <a:buFont typeface="Arial" panose="020B0604020202020204" pitchFamily="34" charset="0"/>
              <a:buChar char="•"/>
            </a:pPr>
            <a:endPar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buFont typeface="Arial" panose="020B0604020202020204" pitchFamily="34" charset="0"/>
              <a:buChar char="•"/>
            </a:pPr>
            <a:r>
              <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rPr>
              <a:t>Power Point-- (include clip of intersection for IPDE)​</a:t>
            </a:r>
          </a:p>
          <a:p>
            <a:pPr marL="171450" indent="-171450">
              <a:buFont typeface="Arial" panose="020B0604020202020204" pitchFamily="34" charset="0"/>
              <a:buChar char="•"/>
            </a:pPr>
            <a:endPar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buFont typeface="Arial" panose="020B0604020202020204" pitchFamily="34" charset="0"/>
              <a:buChar char="•"/>
            </a:pPr>
            <a:r>
              <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rPr>
              <a:t> Video: Getting to Know your Vehicle​</a:t>
            </a:r>
          </a:p>
          <a:p>
            <a:pPr marL="171450" indent="-171450">
              <a:buFont typeface="Arial" panose="020B0604020202020204" pitchFamily="34" charset="0"/>
              <a:buChar char="•"/>
            </a:pPr>
            <a:endPar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buFont typeface="Arial" panose="020B0604020202020204" pitchFamily="34" charset="0"/>
              <a:buChar char="•"/>
            </a:pPr>
            <a:r>
              <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rPr>
              <a:t> Chapter 1 assignment using Drive right Handbook​</a:t>
            </a:r>
          </a:p>
          <a:p>
            <a:pPr marL="171450" indent="-171450">
              <a:buFont typeface="Arial" panose="020B0604020202020204" pitchFamily="34" charset="0"/>
              <a:buChar char="•"/>
            </a:pPr>
            <a:endPar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buFont typeface="Arial" panose="020B0604020202020204" pitchFamily="34" charset="0"/>
              <a:buChar char="•"/>
            </a:pPr>
            <a:r>
              <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rPr>
              <a:t> Correct assignment​</a:t>
            </a:r>
          </a:p>
          <a:p>
            <a:pPr marL="171450" indent="-171450">
              <a:buFont typeface="Arial" panose="020B0604020202020204" pitchFamily="34" charset="0"/>
              <a:buChar char="•"/>
            </a:pPr>
            <a:endParaRPr lang="en-US" sz="1200" spc="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6FA14ABC-37C7-8D9F-606B-8550CCCACFDC}"/>
              </a:ext>
            </a:extLst>
          </p:cNvPr>
          <p:cNvSpPr txBox="1"/>
          <p:nvPr/>
        </p:nvSpPr>
        <p:spPr>
          <a:xfrm>
            <a:off x="7251300" y="579746"/>
            <a:ext cx="3534935" cy="492443"/>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Lesson Plan Day 1​</a:t>
            </a:r>
          </a:p>
        </p:txBody>
      </p:sp>
      <p:sp>
        <p:nvSpPr>
          <p:cNvPr id="19" name="Rectangle: Top Corners Rounded 36">
            <a:extLst>
              <a:ext uri="{FF2B5EF4-FFF2-40B4-BE49-F238E27FC236}">
                <a16:creationId xmlns:a16="http://schemas.microsoft.com/office/drawing/2014/main" id="{CAFE5FCF-AD72-707C-6064-A78919FDE3A9}"/>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picture containing text, clipart&#10;&#10;Description automatically generated">
            <a:extLst>
              <a:ext uri="{FF2B5EF4-FFF2-40B4-BE49-F238E27FC236}">
                <a16:creationId xmlns:a16="http://schemas.microsoft.com/office/drawing/2014/main" id="{C964CE58-18BE-7A36-EE56-1A9FC7CD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Tree>
    <p:extLst>
      <p:ext uri="{BB962C8B-B14F-4D97-AF65-F5344CB8AC3E}">
        <p14:creationId xmlns:p14="http://schemas.microsoft.com/office/powerpoint/2010/main" val="2732253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7">
            <a:extLst>
              <a:ext uri="{FF2B5EF4-FFF2-40B4-BE49-F238E27FC236}">
                <a16:creationId xmlns:a16="http://schemas.microsoft.com/office/drawing/2014/main" id="{A6D09EF1-3B44-4B30-BEF6-B757416F7469}"/>
              </a:ext>
            </a:extLst>
          </p:cNvPr>
          <p:cNvSpPr/>
          <p:nvPr/>
        </p:nvSpPr>
        <p:spPr>
          <a:xfrm rot="10800000">
            <a:off x="1133473" y="-3"/>
            <a:ext cx="9925049" cy="3169946"/>
          </a:xfrm>
          <a:prstGeom prst="round2SameRect">
            <a:avLst>
              <a:gd name="adj1" fmla="val 3268"/>
              <a:gd name="adj2" fmla="val 0"/>
            </a:avLst>
          </a:prstGeom>
          <a:gradFill>
            <a:gsLst>
              <a:gs pos="100000">
                <a:schemeClr val="accent3">
                  <a:lumMod val="75000"/>
                  <a:alpha val="80000"/>
                </a:schemeClr>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D1BCB6F-11BC-42C1-AAE6-AEC4CC085819}"/>
              </a:ext>
            </a:extLst>
          </p:cNvPr>
          <p:cNvGrpSpPr/>
          <p:nvPr/>
        </p:nvGrpSpPr>
        <p:grpSpPr>
          <a:xfrm>
            <a:off x="1385886" y="2080566"/>
            <a:ext cx="5063465" cy="1116622"/>
            <a:chOff x="1385887" y="1965424"/>
            <a:chExt cx="4710110" cy="1116622"/>
          </a:xfrm>
        </p:grpSpPr>
        <p:sp>
          <p:nvSpPr>
            <p:cNvPr id="10" name="Rectangle: Top Corners Rounded 9">
              <a:extLst>
                <a:ext uri="{FF2B5EF4-FFF2-40B4-BE49-F238E27FC236}">
                  <a16:creationId xmlns:a16="http://schemas.microsoft.com/office/drawing/2014/main" id="{0AB9BC3B-3150-4489-B810-DA58A6A0346A}"/>
                </a:ext>
              </a:extLst>
            </p:cNvPr>
            <p:cNvSpPr/>
            <p:nvPr/>
          </p:nvSpPr>
          <p:spPr>
            <a:xfrm flipH="1">
              <a:off x="1385887" y="1965424"/>
              <a:ext cx="4601306" cy="1116622"/>
            </a:xfrm>
            <a:prstGeom prst="round2SameRect">
              <a:avLst>
                <a:gd name="adj1" fmla="val 2595"/>
                <a:gd name="adj2" fmla="val 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27553CD8-B405-442F-8C64-0438F8A26314}"/>
                </a:ext>
              </a:extLst>
            </p:cNvPr>
            <p:cNvSpPr txBox="1"/>
            <p:nvPr/>
          </p:nvSpPr>
          <p:spPr>
            <a:xfrm>
              <a:off x="1627020" y="2098893"/>
              <a:ext cx="4468977" cy="892552"/>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Regulating the Highway Transportation System​</a:t>
              </a:r>
            </a:p>
          </p:txBody>
        </p:sp>
      </p:grpSp>
      <p:sp>
        <p:nvSpPr>
          <p:cNvPr id="50" name="TextBox 49">
            <a:extLst>
              <a:ext uri="{FF2B5EF4-FFF2-40B4-BE49-F238E27FC236}">
                <a16:creationId xmlns:a16="http://schemas.microsoft.com/office/drawing/2014/main" id="{CADF1948-7D31-AACC-4043-11FCA1F35764}"/>
              </a:ext>
            </a:extLst>
          </p:cNvPr>
          <p:cNvSpPr txBox="1"/>
          <p:nvPr/>
        </p:nvSpPr>
        <p:spPr>
          <a:xfrm>
            <a:off x="1133473" y="3429000"/>
            <a:ext cx="10024522" cy="2548839"/>
          </a:xfrm>
          <a:prstGeom prst="rect">
            <a:avLst/>
          </a:prstGeom>
          <a:noFill/>
        </p:spPr>
        <p:txBody>
          <a:bodyPr wrap="square" rtlCol="0">
            <a:spAutoFit/>
          </a:bodyPr>
          <a:lstStyle/>
          <a:p>
            <a:pPr algn="l" rtl="0" fontAlgn="base">
              <a:lnSpc>
                <a:spcPct val="150000"/>
              </a:lnSpc>
              <a:buFont typeface="Arial" panose="020B0604020202020204" pitchFamily="34" charset="0"/>
              <a:buChar char="•"/>
            </a:pPr>
            <a:r>
              <a:rPr lang="en-US" sz="1200" b="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By passing a licensing exam, you agree to obey traffic laws, you agree to obey traffic laws in exchange for the privilege of operating a motor vehicle on public roads.</a:t>
            </a:r>
            <a:r>
              <a:rPr lang="en-US"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50000"/>
              </a:lnSpc>
              <a:buFont typeface="Arial" panose="020B0604020202020204" pitchFamily="34" charset="0"/>
              <a:buChar char="•"/>
            </a:pPr>
            <a:r>
              <a:rPr lang="en-US" sz="1200" b="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Many federal, state, and local government agencies help regulate the HTS</a:t>
            </a:r>
            <a:r>
              <a:rPr lang="en-US"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50000"/>
              </a:lnSpc>
              <a:buFont typeface="Arial" panose="020B0604020202020204" pitchFamily="34" charset="0"/>
              <a:buChar char="•"/>
            </a:pPr>
            <a:r>
              <a:rPr lang="en-US" sz="1200" b="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Enforcement</a:t>
            </a:r>
            <a:r>
              <a:rPr lang="en-US"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200" b="0" i="1"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Laws are passed to make up the </a:t>
            </a:r>
            <a:r>
              <a:rPr lang="en-US" sz="1200" b="1" i="1"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Vehicle code</a:t>
            </a:r>
            <a:r>
              <a:rPr lang="en-US"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200" b="0" i="1"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Enforcement agencies assure that laws are obeyed</a:t>
            </a:r>
            <a:r>
              <a:rPr lang="en-US"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200" b="0" i="1"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Motor vehicle departments set rules to assure that driver and vehicle standards are met</a:t>
            </a:r>
            <a:r>
              <a:rPr lang="en-US"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200" b="0" i="1"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Courts decide whether drivers charged with violating the laws are guilty or innocent.</a:t>
            </a:r>
            <a:r>
              <a:rPr lang="en-US"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50000"/>
              </a:lnSpc>
            </a:pPr>
            <a:r>
              <a:rPr lang="en-US"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p:txBody>
      </p:sp>
      <p:pic>
        <p:nvPicPr>
          <p:cNvPr id="12" name="Picture Placeholder 11">
            <a:extLst>
              <a:ext uri="{FF2B5EF4-FFF2-40B4-BE49-F238E27FC236}">
                <a16:creationId xmlns:a16="http://schemas.microsoft.com/office/drawing/2014/main" id="{FE42F71B-2399-D813-C4AD-E82586A22A8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339" b="26339"/>
          <a:stretch>
            <a:fillRect/>
          </a:stretch>
        </p:blipFill>
        <p:spPr>
          <a:prstGeom prst="rect">
            <a:avLst/>
          </a:prstGeom>
        </p:spPr>
      </p:pic>
      <p:sp>
        <p:nvSpPr>
          <p:cNvPr id="11" name="Rectangle: Top Corners Rounded 36">
            <a:extLst>
              <a:ext uri="{FF2B5EF4-FFF2-40B4-BE49-F238E27FC236}">
                <a16:creationId xmlns:a16="http://schemas.microsoft.com/office/drawing/2014/main" id="{DBD7655A-AC25-84CF-0816-60173187D636}"/>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2" name="Picture 41" descr="A picture containing text, clipart&#10;&#10;Description automatically generated">
            <a:extLst>
              <a:ext uri="{FF2B5EF4-FFF2-40B4-BE49-F238E27FC236}">
                <a16:creationId xmlns:a16="http://schemas.microsoft.com/office/drawing/2014/main" id="{17941634-888A-728C-4129-996DE417B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Tree>
    <p:extLst>
      <p:ext uri="{BB962C8B-B14F-4D97-AF65-F5344CB8AC3E}">
        <p14:creationId xmlns:p14="http://schemas.microsoft.com/office/powerpoint/2010/main" val="1652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 name="Oval 2047">
            <a:extLst>
              <a:ext uri="{FF2B5EF4-FFF2-40B4-BE49-F238E27FC236}">
                <a16:creationId xmlns:a16="http://schemas.microsoft.com/office/drawing/2014/main" id="{B61E3A91-0EB5-4A98-BDCD-BD3C2DAA19F5}"/>
              </a:ext>
            </a:extLst>
          </p:cNvPr>
          <p:cNvSpPr/>
          <p:nvPr/>
        </p:nvSpPr>
        <p:spPr>
          <a:xfrm>
            <a:off x="1521655" y="1278485"/>
            <a:ext cx="4301032" cy="4301032"/>
          </a:xfrm>
          <a:prstGeom prst="ellipse">
            <a:avLst/>
          </a:prstGeom>
          <a:gradFill flip="none" rotWithShape="1">
            <a:gsLst>
              <a:gs pos="0">
                <a:schemeClr val="bg1">
                  <a:alpha val="0"/>
                </a:schemeClr>
              </a:gs>
              <a:gs pos="73000">
                <a:srgbClr val="FFFFFF"/>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Top Corners Rounded 36">
            <a:extLst>
              <a:ext uri="{FF2B5EF4-FFF2-40B4-BE49-F238E27FC236}">
                <a16:creationId xmlns:a16="http://schemas.microsoft.com/office/drawing/2014/main" id="{F0CB2C73-3472-91D7-00F0-A0A4DBF4BC10}"/>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text, clipart&#10;&#10;Description automatically generated">
            <a:extLst>
              <a:ext uri="{FF2B5EF4-FFF2-40B4-BE49-F238E27FC236}">
                <a16:creationId xmlns:a16="http://schemas.microsoft.com/office/drawing/2014/main" id="{232D9017-BCB0-76DA-E43D-28B181A11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11" name="TextBox 10">
            <a:extLst>
              <a:ext uri="{FF2B5EF4-FFF2-40B4-BE49-F238E27FC236}">
                <a16:creationId xmlns:a16="http://schemas.microsoft.com/office/drawing/2014/main" id="{9B667CBA-FB5C-00B5-C78A-EC669E53FC60}"/>
              </a:ext>
            </a:extLst>
          </p:cNvPr>
          <p:cNvSpPr txBox="1"/>
          <p:nvPr/>
        </p:nvSpPr>
        <p:spPr>
          <a:xfrm>
            <a:off x="6518259" y="1278485"/>
            <a:ext cx="4468977" cy="492443"/>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Health &amp; Driver Alertness​</a:t>
            </a:r>
          </a:p>
        </p:txBody>
      </p:sp>
      <p:sp>
        <p:nvSpPr>
          <p:cNvPr id="12" name="TextBox 11">
            <a:extLst>
              <a:ext uri="{FF2B5EF4-FFF2-40B4-BE49-F238E27FC236}">
                <a16:creationId xmlns:a16="http://schemas.microsoft.com/office/drawing/2014/main" id="{A722DBF1-D5F4-4A4B-51B9-FB0EE3CA980F}"/>
              </a:ext>
            </a:extLst>
          </p:cNvPr>
          <p:cNvSpPr txBox="1"/>
          <p:nvPr/>
        </p:nvSpPr>
        <p:spPr>
          <a:xfrm>
            <a:off x="6518259" y="1850336"/>
            <a:ext cx="4762038" cy="3927742"/>
          </a:xfrm>
          <a:prstGeom prst="rect">
            <a:avLst/>
          </a:prstGeom>
          <a:noFill/>
        </p:spPr>
        <p:txBody>
          <a:bodyPr wrap="square" rtlCol="0">
            <a:spAutoFit/>
          </a:bodyPr>
          <a:lstStyle/>
          <a:p>
            <a:pPr algn="l" rtl="0" fontAlgn="base">
              <a:lnSpc>
                <a:spcPct val="150000"/>
              </a:lnSpc>
              <a:buFont typeface="Arial" panose="020B0604020202020204" pitchFamily="34" charset="0"/>
              <a:buChar char="•"/>
            </a:pPr>
            <a:r>
              <a:rPr lang="en-US" sz="14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Fatigue</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Slows reaction times and impairs judgment.</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Risks increase at night—avoid late drives.</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Take regular breaks on long trips.</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50000"/>
              </a:lnSpc>
              <a:buFont typeface="Arial" panose="020B0604020202020204" pitchFamily="34" charset="0"/>
              <a:buChar char="•"/>
            </a:pPr>
            <a:r>
              <a:rPr lang="en-US" sz="14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Medication</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Can impair coordination and alertness.</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Always follow warnings on labels.</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Avoid mixing medications unless prescribed.</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50000"/>
              </a:lnSpc>
              <a:buFont typeface="Arial" panose="020B0604020202020204" pitchFamily="34" charset="0"/>
              <a:buChar char="•"/>
            </a:pPr>
            <a:r>
              <a:rPr lang="en-US" sz="14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Emotions</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Stress and anger can affect driving decisions.</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742950" lvl="1" indent="-285750" fontAlgn="base">
              <a:lnSpc>
                <a:spcPct val="150000"/>
              </a:lnSpc>
              <a:buFont typeface="Courier New" panose="02070309020205020404" pitchFamily="49" charset="0"/>
              <a:buChar char="o"/>
            </a:pPr>
            <a:r>
              <a:rPr lang="en-US" sz="14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Calm down before driving—take a moment to relax.</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p:txBody>
      </p:sp>
      <p:pic>
        <p:nvPicPr>
          <p:cNvPr id="25" name="Picture Placeholder 24" descr="A person holding his nose in a car&#10;&#10;Description automatically generated">
            <a:extLst>
              <a:ext uri="{FF2B5EF4-FFF2-40B4-BE49-F238E27FC236}">
                <a16:creationId xmlns:a16="http://schemas.microsoft.com/office/drawing/2014/main" id="{92199940-7DDC-FCCC-B822-1D5E176FF02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262" r="16262"/>
          <a:stretch>
            <a:fillRect/>
          </a:stretch>
        </p:blipFill>
        <p:spPr/>
      </p:pic>
    </p:spTree>
    <p:extLst>
      <p:ext uri="{BB962C8B-B14F-4D97-AF65-F5344CB8AC3E}">
        <p14:creationId xmlns:p14="http://schemas.microsoft.com/office/powerpoint/2010/main" val="821008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Kotak Teks 3">
            <a:extLst>
              <a:ext uri="{FF2B5EF4-FFF2-40B4-BE49-F238E27FC236}">
                <a16:creationId xmlns:a16="http://schemas.microsoft.com/office/drawing/2014/main" id="{CD518F54-0E89-4F53-8F45-FE65FBD83C12}"/>
              </a:ext>
            </a:extLst>
          </p:cNvPr>
          <p:cNvSpPr txBox="1"/>
          <p:nvPr/>
        </p:nvSpPr>
        <p:spPr>
          <a:xfrm>
            <a:off x="3358301" y="1626377"/>
            <a:ext cx="5183585" cy="954107"/>
          </a:xfrm>
          <a:prstGeom prst="rect">
            <a:avLst/>
          </a:prstGeom>
          <a:noFill/>
        </p:spPr>
        <p:txBody>
          <a:bodyPr wrap="square" rtlCol="0">
            <a:spAutoFit/>
          </a:bodyPr>
          <a:lstStyle/>
          <a:p>
            <a:pPr algn="ctr"/>
            <a:r>
              <a:rPr lang="en-US" sz="2800" b="1" dirty="0">
                <a:latin typeface="Poppins SemiBold" pitchFamily="2" charset="77"/>
                <a:ea typeface="Roboto" panose="02000000000000000000" pitchFamily="2" charset="0"/>
                <a:cs typeface="Poppins SemiBold" pitchFamily="2" charset="77"/>
              </a:rPr>
              <a:t>The S.E.E. Method: Defensive Driving​</a:t>
            </a:r>
            <a:endParaRPr lang="en-ID" sz="2800" b="1" dirty="0">
              <a:latin typeface="Poppins SemiBold" pitchFamily="2" charset="77"/>
              <a:ea typeface="Roboto" panose="02000000000000000000" pitchFamily="2" charset="0"/>
              <a:cs typeface="Poppins SemiBold" pitchFamily="2" charset="77"/>
            </a:endParaRPr>
          </a:p>
        </p:txBody>
      </p:sp>
      <p:sp>
        <p:nvSpPr>
          <p:cNvPr id="23" name="Rectangle: Top Corners Rounded 36">
            <a:extLst>
              <a:ext uri="{FF2B5EF4-FFF2-40B4-BE49-F238E27FC236}">
                <a16:creationId xmlns:a16="http://schemas.microsoft.com/office/drawing/2014/main" id="{28E0A915-FEC0-6707-4E0A-B08913CA705F}"/>
              </a:ext>
            </a:extLst>
          </p:cNvPr>
          <p:cNvSpPr/>
          <p:nvPr/>
        </p:nvSpPr>
        <p:spPr>
          <a:xfrm rot="10800000" flipH="1">
            <a:off x="600104" y="-2"/>
            <a:ext cx="2183871" cy="873761"/>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Picture 23" descr="A picture containing text, clipart&#10;&#10;Description automatically generated">
            <a:extLst>
              <a:ext uri="{FF2B5EF4-FFF2-40B4-BE49-F238E27FC236}">
                <a16:creationId xmlns:a16="http://schemas.microsoft.com/office/drawing/2014/main" id="{F58ECCCB-1DC3-A78B-FF66-CB7793C6D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1" y="122831"/>
            <a:ext cx="1947148" cy="703137"/>
          </a:xfrm>
          <a:prstGeom prst="rect">
            <a:avLst/>
          </a:prstGeom>
        </p:spPr>
      </p:pic>
      <p:sp>
        <p:nvSpPr>
          <p:cNvPr id="16" name="Oval 15">
            <a:extLst>
              <a:ext uri="{FF2B5EF4-FFF2-40B4-BE49-F238E27FC236}">
                <a16:creationId xmlns:a16="http://schemas.microsoft.com/office/drawing/2014/main" id="{A2F4DFE3-F346-80AD-B8CF-57FFC983E069}"/>
              </a:ext>
            </a:extLst>
          </p:cNvPr>
          <p:cNvSpPr/>
          <p:nvPr/>
        </p:nvSpPr>
        <p:spPr>
          <a:xfrm>
            <a:off x="2323992" y="3099819"/>
            <a:ext cx="687355" cy="687355"/>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D883986F-EBEA-F625-A945-D7DB17546C9E}"/>
              </a:ext>
            </a:extLst>
          </p:cNvPr>
          <p:cNvSpPr/>
          <p:nvPr/>
        </p:nvSpPr>
        <p:spPr>
          <a:xfrm>
            <a:off x="5630865" y="3099819"/>
            <a:ext cx="687355" cy="687355"/>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2D91E34-9C1E-1949-F869-74AF7651535B}"/>
              </a:ext>
            </a:extLst>
          </p:cNvPr>
          <p:cNvSpPr/>
          <p:nvPr/>
        </p:nvSpPr>
        <p:spPr>
          <a:xfrm>
            <a:off x="8937737" y="3099819"/>
            <a:ext cx="687355" cy="687355"/>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4CF9FF4-322D-FB11-2325-FD2F98E5D699}"/>
              </a:ext>
            </a:extLst>
          </p:cNvPr>
          <p:cNvSpPr txBox="1"/>
          <p:nvPr/>
        </p:nvSpPr>
        <p:spPr>
          <a:xfrm>
            <a:off x="1815032" y="3928302"/>
            <a:ext cx="1646071" cy="307777"/>
          </a:xfrm>
          <a:prstGeom prst="rect">
            <a:avLst/>
          </a:prstGeom>
          <a:noFill/>
        </p:spPr>
        <p:txBody>
          <a:bodyPr wrap="square" rtlCol="0">
            <a:spAutoFit/>
          </a:bodyPr>
          <a:lstStyle/>
          <a:p>
            <a:pPr algn="ctr"/>
            <a:r>
              <a:rPr lang="en-US" sz="1400" b="1" spc="100" dirty="0">
                <a:latin typeface="Poppins SemiBold" pitchFamily="2" charset="77"/>
                <a:cs typeface="Poppins SemiBold" pitchFamily="2" charset="77"/>
              </a:rPr>
              <a:t>Search​</a:t>
            </a:r>
          </a:p>
        </p:txBody>
      </p:sp>
      <p:sp>
        <p:nvSpPr>
          <p:cNvPr id="29" name="TextBox 28">
            <a:extLst>
              <a:ext uri="{FF2B5EF4-FFF2-40B4-BE49-F238E27FC236}">
                <a16:creationId xmlns:a16="http://schemas.microsoft.com/office/drawing/2014/main" id="{881BCF91-F320-B5E1-EB33-137B6F27DCE3}"/>
              </a:ext>
            </a:extLst>
          </p:cNvPr>
          <p:cNvSpPr txBox="1"/>
          <p:nvPr/>
        </p:nvSpPr>
        <p:spPr>
          <a:xfrm>
            <a:off x="1705095" y="4157746"/>
            <a:ext cx="1856716" cy="886846"/>
          </a:xfrm>
          <a:prstGeom prst="rect">
            <a:avLst/>
          </a:prstGeom>
          <a:noFill/>
        </p:spPr>
        <p:txBody>
          <a:bodyPr wrap="square" rtlCol="0">
            <a:spAutoFit/>
          </a:bodyPr>
          <a:lstStyle/>
          <a:p>
            <a:pPr algn="ctr">
              <a:lnSpc>
                <a:spcPct val="150000"/>
              </a:lnSpc>
            </a:pPr>
            <a:r>
              <a:rPr lang="en-US" sz="12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Scan the road and surroundings for potential hazards.</a:t>
            </a:r>
          </a:p>
        </p:txBody>
      </p:sp>
      <p:sp>
        <p:nvSpPr>
          <p:cNvPr id="30" name="TextBox 29">
            <a:extLst>
              <a:ext uri="{FF2B5EF4-FFF2-40B4-BE49-F238E27FC236}">
                <a16:creationId xmlns:a16="http://schemas.microsoft.com/office/drawing/2014/main" id="{134601BA-D634-F2D0-BC9F-5910A23574B5}"/>
              </a:ext>
            </a:extLst>
          </p:cNvPr>
          <p:cNvSpPr txBox="1"/>
          <p:nvPr/>
        </p:nvSpPr>
        <p:spPr>
          <a:xfrm>
            <a:off x="5122443" y="3928302"/>
            <a:ext cx="1646071" cy="307777"/>
          </a:xfrm>
          <a:prstGeom prst="rect">
            <a:avLst/>
          </a:prstGeom>
          <a:noFill/>
        </p:spPr>
        <p:txBody>
          <a:bodyPr wrap="square" rtlCol="0">
            <a:spAutoFit/>
          </a:bodyPr>
          <a:lstStyle/>
          <a:p>
            <a:pPr algn="ctr"/>
            <a:r>
              <a:rPr lang="en-US" sz="1400" b="1" spc="100" dirty="0">
                <a:latin typeface="Poppins SemiBold" pitchFamily="2" charset="77"/>
                <a:cs typeface="Poppins SemiBold" pitchFamily="2" charset="77"/>
              </a:rPr>
              <a:t>Evaluate</a:t>
            </a:r>
          </a:p>
        </p:txBody>
      </p:sp>
      <p:sp>
        <p:nvSpPr>
          <p:cNvPr id="31" name="TextBox 30">
            <a:extLst>
              <a:ext uri="{FF2B5EF4-FFF2-40B4-BE49-F238E27FC236}">
                <a16:creationId xmlns:a16="http://schemas.microsoft.com/office/drawing/2014/main" id="{5E7EDCEF-0CA5-7322-3662-7EF618646CAC}"/>
              </a:ext>
            </a:extLst>
          </p:cNvPr>
          <p:cNvSpPr txBox="1"/>
          <p:nvPr/>
        </p:nvSpPr>
        <p:spPr>
          <a:xfrm>
            <a:off x="5017120" y="4157746"/>
            <a:ext cx="1856716" cy="886846"/>
          </a:xfrm>
          <a:prstGeom prst="rect">
            <a:avLst/>
          </a:prstGeom>
          <a:noFill/>
        </p:spPr>
        <p:txBody>
          <a:bodyPr wrap="square" rtlCol="0">
            <a:spAutoFit/>
          </a:bodyPr>
          <a:lstStyle/>
          <a:p>
            <a:pPr algn="ctr">
              <a:lnSpc>
                <a:spcPct val="150000"/>
              </a:lnSpc>
            </a:pPr>
            <a:r>
              <a:rPr lang="en-US" sz="12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Assess how these hazards might affect your driving.</a:t>
            </a:r>
          </a:p>
        </p:txBody>
      </p:sp>
      <p:sp>
        <p:nvSpPr>
          <p:cNvPr id="32" name="TextBox 31">
            <a:extLst>
              <a:ext uri="{FF2B5EF4-FFF2-40B4-BE49-F238E27FC236}">
                <a16:creationId xmlns:a16="http://schemas.microsoft.com/office/drawing/2014/main" id="{78E9149F-309A-DE9A-FEE7-9CD9ED1D80FE}"/>
              </a:ext>
            </a:extLst>
          </p:cNvPr>
          <p:cNvSpPr txBox="1"/>
          <p:nvPr/>
        </p:nvSpPr>
        <p:spPr>
          <a:xfrm>
            <a:off x="8443700" y="3928302"/>
            <a:ext cx="1646071" cy="307777"/>
          </a:xfrm>
          <a:prstGeom prst="rect">
            <a:avLst/>
          </a:prstGeom>
          <a:noFill/>
        </p:spPr>
        <p:txBody>
          <a:bodyPr wrap="square" rtlCol="0">
            <a:spAutoFit/>
          </a:bodyPr>
          <a:lstStyle/>
          <a:p>
            <a:pPr algn="ctr"/>
            <a:r>
              <a:rPr lang="en-US" sz="1400" b="1" spc="100" dirty="0">
                <a:latin typeface="Poppins SemiBold" pitchFamily="2" charset="77"/>
                <a:cs typeface="Poppins SemiBold" pitchFamily="2" charset="77"/>
              </a:rPr>
              <a:t>Execute</a:t>
            </a:r>
          </a:p>
        </p:txBody>
      </p:sp>
      <p:sp>
        <p:nvSpPr>
          <p:cNvPr id="33" name="TextBox 32">
            <a:extLst>
              <a:ext uri="{FF2B5EF4-FFF2-40B4-BE49-F238E27FC236}">
                <a16:creationId xmlns:a16="http://schemas.microsoft.com/office/drawing/2014/main" id="{E26A30B1-67FC-AAED-656E-36B5C65EEF38}"/>
              </a:ext>
            </a:extLst>
          </p:cNvPr>
          <p:cNvSpPr txBox="1"/>
          <p:nvPr/>
        </p:nvSpPr>
        <p:spPr>
          <a:xfrm>
            <a:off x="8338377" y="4157746"/>
            <a:ext cx="1856716" cy="886846"/>
          </a:xfrm>
          <a:prstGeom prst="rect">
            <a:avLst/>
          </a:prstGeom>
          <a:noFill/>
        </p:spPr>
        <p:txBody>
          <a:bodyPr wrap="square" rtlCol="0">
            <a:spAutoFit/>
          </a:bodyPr>
          <a:lstStyle/>
          <a:p>
            <a:pPr algn="ctr">
              <a:lnSpc>
                <a:spcPct val="150000"/>
              </a:lnSpc>
            </a:pPr>
            <a:r>
              <a:rPr lang="en-US" sz="1200" dirty="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rPr>
              <a:t>Take action—adjust speed, change lanes, or communicate as needed.</a:t>
            </a:r>
          </a:p>
        </p:txBody>
      </p:sp>
      <p:sp>
        <p:nvSpPr>
          <p:cNvPr id="34" name="Freeform 72">
            <a:extLst>
              <a:ext uri="{FF2B5EF4-FFF2-40B4-BE49-F238E27FC236}">
                <a16:creationId xmlns:a16="http://schemas.microsoft.com/office/drawing/2014/main" id="{955F3303-DEB7-F112-F179-03C716247F02}"/>
              </a:ext>
            </a:extLst>
          </p:cNvPr>
          <p:cNvSpPr>
            <a:spLocks noEditPoints="1"/>
          </p:cNvSpPr>
          <p:nvPr/>
        </p:nvSpPr>
        <p:spPr bwMode="auto">
          <a:xfrm>
            <a:off x="2476935" y="3251356"/>
            <a:ext cx="381468" cy="384758"/>
          </a:xfrm>
          <a:custGeom>
            <a:avLst/>
            <a:gdLst>
              <a:gd name="T0" fmla="*/ 103 w 162"/>
              <a:gd name="T1" fmla="*/ 21 h 162"/>
              <a:gd name="T2" fmla="*/ 65 w 162"/>
              <a:gd name="T3" fmla="*/ 59 h 162"/>
              <a:gd name="T4" fmla="*/ 103 w 162"/>
              <a:gd name="T5" fmla="*/ 97 h 162"/>
              <a:gd name="T6" fmla="*/ 141 w 162"/>
              <a:gd name="T7" fmla="*/ 59 h 162"/>
              <a:gd name="T8" fmla="*/ 103 w 162"/>
              <a:gd name="T9" fmla="*/ 21 h 162"/>
              <a:gd name="T10" fmla="*/ 103 w 162"/>
              <a:gd name="T11" fmla="*/ 86 h 162"/>
              <a:gd name="T12" fmla="*/ 76 w 162"/>
              <a:gd name="T13" fmla="*/ 59 h 162"/>
              <a:gd name="T14" fmla="*/ 103 w 162"/>
              <a:gd name="T15" fmla="*/ 32 h 162"/>
              <a:gd name="T16" fmla="*/ 130 w 162"/>
              <a:gd name="T17" fmla="*/ 59 h 162"/>
              <a:gd name="T18" fmla="*/ 103 w 162"/>
              <a:gd name="T19" fmla="*/ 86 h 162"/>
              <a:gd name="T20" fmla="*/ 103 w 162"/>
              <a:gd name="T21" fmla="*/ 0 h 162"/>
              <a:gd name="T22" fmla="*/ 44 w 162"/>
              <a:gd name="T23" fmla="*/ 59 h 162"/>
              <a:gd name="T24" fmla="*/ 58 w 162"/>
              <a:gd name="T25" fmla="*/ 97 h 162"/>
              <a:gd name="T26" fmla="*/ 50 w 162"/>
              <a:gd name="T27" fmla="*/ 105 h 162"/>
              <a:gd name="T28" fmla="*/ 46 w 162"/>
              <a:gd name="T29" fmla="*/ 101 h 162"/>
              <a:gd name="T30" fmla="*/ 42 w 162"/>
              <a:gd name="T31" fmla="*/ 99 h 162"/>
              <a:gd name="T32" fmla="*/ 38 w 162"/>
              <a:gd name="T33" fmla="*/ 101 h 162"/>
              <a:gd name="T34" fmla="*/ 7 w 162"/>
              <a:gd name="T35" fmla="*/ 133 h 162"/>
              <a:gd name="T36" fmla="*/ 7 w 162"/>
              <a:gd name="T37" fmla="*/ 155 h 162"/>
              <a:gd name="T38" fmla="*/ 29 w 162"/>
              <a:gd name="T39" fmla="*/ 155 h 162"/>
              <a:gd name="T40" fmla="*/ 61 w 162"/>
              <a:gd name="T41" fmla="*/ 124 h 162"/>
              <a:gd name="T42" fmla="*/ 61 w 162"/>
              <a:gd name="T43" fmla="*/ 116 h 162"/>
              <a:gd name="T44" fmla="*/ 57 w 162"/>
              <a:gd name="T45" fmla="*/ 112 h 162"/>
              <a:gd name="T46" fmla="*/ 65 w 162"/>
              <a:gd name="T47" fmla="*/ 104 h 162"/>
              <a:gd name="T48" fmla="*/ 103 w 162"/>
              <a:gd name="T49" fmla="*/ 118 h 162"/>
              <a:gd name="T50" fmla="*/ 162 w 162"/>
              <a:gd name="T51" fmla="*/ 59 h 162"/>
              <a:gd name="T52" fmla="*/ 103 w 162"/>
              <a:gd name="T53" fmla="*/ 0 h 162"/>
              <a:gd name="T54" fmla="*/ 22 w 162"/>
              <a:gd name="T55" fmla="*/ 148 h 162"/>
              <a:gd name="T56" fmla="*/ 14 w 162"/>
              <a:gd name="T57" fmla="*/ 148 h 162"/>
              <a:gd name="T58" fmla="*/ 14 w 162"/>
              <a:gd name="T59" fmla="*/ 140 h 162"/>
              <a:gd name="T60" fmla="*/ 42 w 162"/>
              <a:gd name="T61" fmla="*/ 112 h 162"/>
              <a:gd name="T62" fmla="*/ 50 w 162"/>
              <a:gd name="T63" fmla="*/ 120 h 162"/>
              <a:gd name="T64" fmla="*/ 22 w 162"/>
              <a:gd name="T65" fmla="*/ 148 h 162"/>
              <a:gd name="T66" fmla="*/ 103 w 162"/>
              <a:gd name="T67" fmla="*/ 107 h 162"/>
              <a:gd name="T68" fmla="*/ 55 w 162"/>
              <a:gd name="T69" fmla="*/ 59 h 162"/>
              <a:gd name="T70" fmla="*/ 103 w 162"/>
              <a:gd name="T71" fmla="*/ 11 h 162"/>
              <a:gd name="T72" fmla="*/ 151 w 162"/>
              <a:gd name="T73" fmla="*/ 59 h 162"/>
              <a:gd name="T74" fmla="*/ 103 w 162"/>
              <a:gd name="T75" fmla="*/ 10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162">
                <a:moveTo>
                  <a:pt x="103" y="21"/>
                </a:moveTo>
                <a:cubicBezTo>
                  <a:pt x="82" y="21"/>
                  <a:pt x="65" y="38"/>
                  <a:pt x="65" y="59"/>
                </a:cubicBezTo>
                <a:cubicBezTo>
                  <a:pt x="65" y="80"/>
                  <a:pt x="82" y="97"/>
                  <a:pt x="103" y="97"/>
                </a:cubicBezTo>
                <a:cubicBezTo>
                  <a:pt x="124" y="97"/>
                  <a:pt x="141" y="80"/>
                  <a:pt x="141" y="59"/>
                </a:cubicBezTo>
                <a:cubicBezTo>
                  <a:pt x="141" y="38"/>
                  <a:pt x="124" y="21"/>
                  <a:pt x="103" y="21"/>
                </a:cubicBezTo>
                <a:close/>
                <a:moveTo>
                  <a:pt x="103" y="86"/>
                </a:moveTo>
                <a:cubicBezTo>
                  <a:pt x="88" y="86"/>
                  <a:pt x="76" y="74"/>
                  <a:pt x="76" y="59"/>
                </a:cubicBezTo>
                <a:cubicBezTo>
                  <a:pt x="76" y="44"/>
                  <a:pt x="88" y="32"/>
                  <a:pt x="103" y="32"/>
                </a:cubicBezTo>
                <a:cubicBezTo>
                  <a:pt x="118" y="32"/>
                  <a:pt x="130" y="44"/>
                  <a:pt x="130" y="59"/>
                </a:cubicBezTo>
                <a:cubicBezTo>
                  <a:pt x="130" y="74"/>
                  <a:pt x="118" y="86"/>
                  <a:pt x="103" y="86"/>
                </a:cubicBezTo>
                <a:close/>
                <a:moveTo>
                  <a:pt x="103" y="0"/>
                </a:moveTo>
                <a:cubicBezTo>
                  <a:pt x="70" y="0"/>
                  <a:pt x="44" y="26"/>
                  <a:pt x="44" y="59"/>
                </a:cubicBezTo>
                <a:cubicBezTo>
                  <a:pt x="44" y="73"/>
                  <a:pt x="49" y="86"/>
                  <a:pt x="58" y="97"/>
                </a:cubicBezTo>
                <a:cubicBezTo>
                  <a:pt x="50" y="105"/>
                  <a:pt x="50" y="105"/>
                  <a:pt x="50" y="105"/>
                </a:cubicBezTo>
                <a:cubicBezTo>
                  <a:pt x="46" y="101"/>
                  <a:pt x="46" y="101"/>
                  <a:pt x="46" y="101"/>
                </a:cubicBezTo>
                <a:cubicBezTo>
                  <a:pt x="45" y="100"/>
                  <a:pt x="44" y="99"/>
                  <a:pt x="42" y="99"/>
                </a:cubicBezTo>
                <a:cubicBezTo>
                  <a:pt x="41" y="99"/>
                  <a:pt x="39" y="100"/>
                  <a:pt x="38" y="101"/>
                </a:cubicBezTo>
                <a:cubicBezTo>
                  <a:pt x="7" y="133"/>
                  <a:pt x="7" y="133"/>
                  <a:pt x="7" y="133"/>
                </a:cubicBezTo>
                <a:cubicBezTo>
                  <a:pt x="0" y="139"/>
                  <a:pt x="0" y="149"/>
                  <a:pt x="7" y="155"/>
                </a:cubicBezTo>
                <a:cubicBezTo>
                  <a:pt x="13" y="162"/>
                  <a:pt x="23" y="162"/>
                  <a:pt x="29" y="155"/>
                </a:cubicBezTo>
                <a:cubicBezTo>
                  <a:pt x="61" y="124"/>
                  <a:pt x="61" y="124"/>
                  <a:pt x="61" y="124"/>
                </a:cubicBezTo>
                <a:cubicBezTo>
                  <a:pt x="63" y="122"/>
                  <a:pt x="63" y="118"/>
                  <a:pt x="61" y="116"/>
                </a:cubicBezTo>
                <a:cubicBezTo>
                  <a:pt x="57" y="112"/>
                  <a:pt x="57" y="112"/>
                  <a:pt x="57" y="112"/>
                </a:cubicBezTo>
                <a:cubicBezTo>
                  <a:pt x="65" y="104"/>
                  <a:pt x="65" y="104"/>
                  <a:pt x="65" y="104"/>
                </a:cubicBezTo>
                <a:cubicBezTo>
                  <a:pt x="75" y="113"/>
                  <a:pt x="89" y="118"/>
                  <a:pt x="103" y="118"/>
                </a:cubicBezTo>
                <a:cubicBezTo>
                  <a:pt x="136" y="118"/>
                  <a:pt x="162" y="92"/>
                  <a:pt x="162" y="59"/>
                </a:cubicBezTo>
                <a:cubicBezTo>
                  <a:pt x="162" y="26"/>
                  <a:pt x="136" y="0"/>
                  <a:pt x="103" y="0"/>
                </a:cubicBezTo>
                <a:close/>
                <a:moveTo>
                  <a:pt x="22" y="148"/>
                </a:moveTo>
                <a:cubicBezTo>
                  <a:pt x="20" y="150"/>
                  <a:pt x="16" y="150"/>
                  <a:pt x="14" y="148"/>
                </a:cubicBezTo>
                <a:cubicBezTo>
                  <a:pt x="12" y="146"/>
                  <a:pt x="12" y="142"/>
                  <a:pt x="14" y="140"/>
                </a:cubicBezTo>
                <a:cubicBezTo>
                  <a:pt x="42" y="112"/>
                  <a:pt x="42" y="112"/>
                  <a:pt x="42" y="112"/>
                </a:cubicBezTo>
                <a:cubicBezTo>
                  <a:pt x="50" y="120"/>
                  <a:pt x="50" y="120"/>
                  <a:pt x="50" y="120"/>
                </a:cubicBezTo>
                <a:lnTo>
                  <a:pt x="22" y="148"/>
                </a:lnTo>
                <a:close/>
                <a:moveTo>
                  <a:pt x="103" y="107"/>
                </a:moveTo>
                <a:cubicBezTo>
                  <a:pt x="76" y="107"/>
                  <a:pt x="55" y="86"/>
                  <a:pt x="55" y="59"/>
                </a:cubicBezTo>
                <a:cubicBezTo>
                  <a:pt x="55" y="32"/>
                  <a:pt x="76" y="11"/>
                  <a:pt x="103" y="11"/>
                </a:cubicBezTo>
                <a:cubicBezTo>
                  <a:pt x="130" y="11"/>
                  <a:pt x="151" y="32"/>
                  <a:pt x="151" y="59"/>
                </a:cubicBezTo>
                <a:cubicBezTo>
                  <a:pt x="151" y="86"/>
                  <a:pt x="130" y="107"/>
                  <a:pt x="103" y="1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29">
            <a:extLst>
              <a:ext uri="{FF2B5EF4-FFF2-40B4-BE49-F238E27FC236}">
                <a16:creationId xmlns:a16="http://schemas.microsoft.com/office/drawing/2014/main" id="{41B4B26F-D62A-1F14-2930-901D39254484}"/>
              </a:ext>
            </a:extLst>
          </p:cNvPr>
          <p:cNvSpPr>
            <a:spLocks noEditPoints="1"/>
          </p:cNvSpPr>
          <p:nvPr/>
        </p:nvSpPr>
        <p:spPr bwMode="auto">
          <a:xfrm>
            <a:off x="9108434" y="3192292"/>
            <a:ext cx="345960" cy="428746"/>
          </a:xfrm>
          <a:custGeom>
            <a:avLst/>
            <a:gdLst>
              <a:gd name="T0" fmla="*/ 13677 w 130"/>
              <a:gd name="T1" fmla="*/ 237560 h 160"/>
              <a:gd name="T2" fmla="*/ 13677 w 130"/>
              <a:gd name="T3" fmla="*/ 210017 h 160"/>
              <a:gd name="T4" fmla="*/ 136769 w 130"/>
              <a:gd name="T5" fmla="*/ 223788 h 160"/>
              <a:gd name="T6" fmla="*/ 434242 w 130"/>
              <a:gd name="T7" fmla="*/ 210017 h 160"/>
              <a:gd name="T8" fmla="*/ 311150 w 130"/>
              <a:gd name="T9" fmla="*/ 223788 h 160"/>
              <a:gd name="T10" fmla="*/ 434242 w 130"/>
              <a:gd name="T11" fmla="*/ 237560 h 160"/>
              <a:gd name="T12" fmla="*/ 434242 w 130"/>
              <a:gd name="T13" fmla="*/ 210017 h 160"/>
              <a:gd name="T14" fmla="*/ 235927 w 130"/>
              <a:gd name="T15" fmla="*/ 123944 h 160"/>
              <a:gd name="T16" fmla="*/ 222250 w 130"/>
              <a:gd name="T17" fmla="*/ 0 h 160"/>
              <a:gd name="T18" fmla="*/ 208573 w 130"/>
              <a:gd name="T19" fmla="*/ 123944 h 160"/>
              <a:gd name="T20" fmla="*/ 294054 w 130"/>
              <a:gd name="T21" fmla="*/ 165259 h 160"/>
              <a:gd name="T22" fmla="*/ 379535 w 130"/>
              <a:gd name="T23" fmla="*/ 86072 h 160"/>
              <a:gd name="T24" fmla="*/ 362438 w 130"/>
              <a:gd name="T25" fmla="*/ 65415 h 160"/>
              <a:gd name="T26" fmla="*/ 283796 w 130"/>
              <a:gd name="T27" fmla="*/ 161816 h 160"/>
              <a:gd name="T28" fmla="*/ 143608 w 130"/>
              <a:gd name="T29" fmla="*/ 161816 h 160"/>
              <a:gd name="T30" fmla="*/ 160704 w 130"/>
              <a:gd name="T31" fmla="*/ 161816 h 160"/>
              <a:gd name="T32" fmla="*/ 85481 w 130"/>
              <a:gd name="T33" fmla="*/ 65415 h 160"/>
              <a:gd name="T34" fmla="*/ 64965 w 130"/>
              <a:gd name="T35" fmla="*/ 86072 h 160"/>
              <a:gd name="T36" fmla="*/ 406888 w 130"/>
              <a:gd name="T37" fmla="*/ 364947 h 160"/>
              <a:gd name="T38" fmla="*/ 359019 w 130"/>
              <a:gd name="T39" fmla="*/ 540534 h 160"/>
              <a:gd name="T40" fmla="*/ 211992 w 130"/>
              <a:gd name="T41" fmla="*/ 550863 h 160"/>
              <a:gd name="T42" fmla="*/ 157285 w 130"/>
              <a:gd name="T43" fmla="*/ 550863 h 160"/>
              <a:gd name="T44" fmla="*/ 99158 w 130"/>
              <a:gd name="T45" fmla="*/ 540534 h 160"/>
              <a:gd name="T46" fmla="*/ 17096 w 130"/>
              <a:gd name="T47" fmla="*/ 512991 h 160"/>
              <a:gd name="T48" fmla="*/ 47869 w 130"/>
              <a:gd name="T49" fmla="*/ 313303 h 160"/>
              <a:gd name="T50" fmla="*/ 119673 w 130"/>
              <a:gd name="T51" fmla="*/ 323632 h 160"/>
              <a:gd name="T52" fmla="*/ 150446 w 130"/>
              <a:gd name="T53" fmla="*/ 306418 h 160"/>
              <a:gd name="T54" fmla="*/ 181219 w 130"/>
              <a:gd name="T55" fmla="*/ 189359 h 160"/>
              <a:gd name="T56" fmla="*/ 249604 w 130"/>
              <a:gd name="T57" fmla="*/ 185916 h 160"/>
              <a:gd name="T58" fmla="*/ 273538 w 130"/>
              <a:gd name="T59" fmla="*/ 296089 h 160"/>
              <a:gd name="T60" fmla="*/ 338504 w 130"/>
              <a:gd name="T61" fmla="*/ 296089 h 160"/>
              <a:gd name="T62" fmla="*/ 386373 w 130"/>
              <a:gd name="T63" fmla="*/ 309860 h 160"/>
              <a:gd name="T64" fmla="*/ 99158 w 130"/>
              <a:gd name="T65" fmla="*/ 344289 h 160"/>
              <a:gd name="T66" fmla="*/ 47869 w 130"/>
              <a:gd name="T67" fmla="*/ 340846 h 160"/>
              <a:gd name="T68" fmla="*/ 44450 w 130"/>
              <a:gd name="T69" fmla="*/ 512991 h 160"/>
              <a:gd name="T70" fmla="*/ 99158 w 130"/>
              <a:gd name="T71" fmla="*/ 512991 h 160"/>
              <a:gd name="T72" fmla="*/ 99158 w 130"/>
              <a:gd name="T73" fmla="*/ 344289 h 160"/>
              <a:gd name="T74" fmla="*/ 348762 w 130"/>
              <a:gd name="T75" fmla="*/ 323632 h 160"/>
              <a:gd name="T76" fmla="*/ 294054 w 130"/>
              <a:gd name="T77" fmla="*/ 323632 h 160"/>
              <a:gd name="T78" fmla="*/ 246185 w 130"/>
              <a:gd name="T79" fmla="*/ 309860 h 160"/>
              <a:gd name="T80" fmla="*/ 232508 w 130"/>
              <a:gd name="T81" fmla="*/ 206574 h 160"/>
              <a:gd name="T82" fmla="*/ 208573 w 130"/>
              <a:gd name="T83" fmla="*/ 258217 h 160"/>
              <a:gd name="T84" fmla="*/ 126512 w 130"/>
              <a:gd name="T85" fmla="*/ 351175 h 160"/>
              <a:gd name="T86" fmla="*/ 126512 w 130"/>
              <a:gd name="T87" fmla="*/ 351175 h 160"/>
              <a:gd name="T88" fmla="*/ 126512 w 130"/>
              <a:gd name="T89" fmla="*/ 499220 h 160"/>
              <a:gd name="T90" fmla="*/ 208573 w 130"/>
              <a:gd name="T91" fmla="*/ 523320 h 160"/>
              <a:gd name="T92" fmla="*/ 317988 w 130"/>
              <a:gd name="T93" fmla="*/ 523320 h 160"/>
              <a:gd name="T94" fmla="*/ 359019 w 130"/>
              <a:gd name="T95" fmla="*/ 492334 h 160"/>
              <a:gd name="T96" fmla="*/ 369277 w 130"/>
              <a:gd name="T97" fmla="*/ 330518 h 1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0" h="160">
                <a:moveTo>
                  <a:pt x="36" y="69"/>
                </a:moveTo>
                <a:cubicBezTo>
                  <a:pt x="4" y="69"/>
                  <a:pt x="4" y="69"/>
                  <a:pt x="4" y="69"/>
                </a:cubicBezTo>
                <a:cubicBezTo>
                  <a:pt x="2" y="69"/>
                  <a:pt x="0" y="67"/>
                  <a:pt x="0" y="65"/>
                </a:cubicBezTo>
                <a:cubicBezTo>
                  <a:pt x="0" y="63"/>
                  <a:pt x="2" y="61"/>
                  <a:pt x="4" y="61"/>
                </a:cubicBezTo>
                <a:cubicBezTo>
                  <a:pt x="36" y="61"/>
                  <a:pt x="36" y="61"/>
                  <a:pt x="36" y="61"/>
                </a:cubicBezTo>
                <a:cubicBezTo>
                  <a:pt x="38" y="61"/>
                  <a:pt x="40" y="63"/>
                  <a:pt x="40" y="65"/>
                </a:cubicBezTo>
                <a:cubicBezTo>
                  <a:pt x="40" y="67"/>
                  <a:pt x="38" y="69"/>
                  <a:pt x="36" y="69"/>
                </a:cubicBezTo>
                <a:close/>
                <a:moveTo>
                  <a:pt x="127" y="61"/>
                </a:moveTo>
                <a:cubicBezTo>
                  <a:pt x="95" y="61"/>
                  <a:pt x="95" y="61"/>
                  <a:pt x="95" y="61"/>
                </a:cubicBezTo>
                <a:cubicBezTo>
                  <a:pt x="93" y="61"/>
                  <a:pt x="91" y="63"/>
                  <a:pt x="91" y="65"/>
                </a:cubicBezTo>
                <a:cubicBezTo>
                  <a:pt x="91" y="67"/>
                  <a:pt x="93" y="69"/>
                  <a:pt x="95" y="69"/>
                </a:cubicBezTo>
                <a:cubicBezTo>
                  <a:pt x="127" y="69"/>
                  <a:pt x="127" y="69"/>
                  <a:pt x="127" y="69"/>
                </a:cubicBezTo>
                <a:cubicBezTo>
                  <a:pt x="129" y="69"/>
                  <a:pt x="130" y="67"/>
                  <a:pt x="130" y="65"/>
                </a:cubicBezTo>
                <a:cubicBezTo>
                  <a:pt x="130" y="63"/>
                  <a:pt x="129" y="61"/>
                  <a:pt x="127" y="61"/>
                </a:cubicBezTo>
                <a:close/>
                <a:moveTo>
                  <a:pt x="65" y="40"/>
                </a:moveTo>
                <a:cubicBezTo>
                  <a:pt x="67" y="40"/>
                  <a:pt x="69" y="38"/>
                  <a:pt x="69" y="36"/>
                </a:cubicBezTo>
                <a:cubicBezTo>
                  <a:pt x="69" y="4"/>
                  <a:pt x="69" y="4"/>
                  <a:pt x="69" y="4"/>
                </a:cubicBezTo>
                <a:cubicBezTo>
                  <a:pt x="69" y="2"/>
                  <a:pt x="67" y="0"/>
                  <a:pt x="65" y="0"/>
                </a:cubicBezTo>
                <a:cubicBezTo>
                  <a:pt x="63" y="0"/>
                  <a:pt x="61" y="2"/>
                  <a:pt x="61" y="4"/>
                </a:cubicBezTo>
                <a:cubicBezTo>
                  <a:pt x="61" y="36"/>
                  <a:pt x="61" y="36"/>
                  <a:pt x="61" y="36"/>
                </a:cubicBezTo>
                <a:cubicBezTo>
                  <a:pt x="61" y="38"/>
                  <a:pt x="63" y="40"/>
                  <a:pt x="65" y="40"/>
                </a:cubicBezTo>
                <a:close/>
                <a:moveTo>
                  <a:pt x="86" y="48"/>
                </a:moveTo>
                <a:cubicBezTo>
                  <a:pt x="87" y="48"/>
                  <a:pt x="88" y="48"/>
                  <a:pt x="89" y="47"/>
                </a:cubicBezTo>
                <a:cubicBezTo>
                  <a:pt x="111" y="25"/>
                  <a:pt x="111" y="25"/>
                  <a:pt x="111" y="25"/>
                </a:cubicBezTo>
                <a:cubicBezTo>
                  <a:pt x="113" y="23"/>
                  <a:pt x="113" y="21"/>
                  <a:pt x="111" y="19"/>
                </a:cubicBezTo>
                <a:cubicBezTo>
                  <a:pt x="110" y="18"/>
                  <a:pt x="107" y="18"/>
                  <a:pt x="106" y="19"/>
                </a:cubicBezTo>
                <a:cubicBezTo>
                  <a:pt x="83" y="42"/>
                  <a:pt x="83" y="42"/>
                  <a:pt x="83" y="42"/>
                </a:cubicBezTo>
                <a:cubicBezTo>
                  <a:pt x="82" y="43"/>
                  <a:pt x="82" y="46"/>
                  <a:pt x="83" y="47"/>
                </a:cubicBezTo>
                <a:cubicBezTo>
                  <a:pt x="84" y="48"/>
                  <a:pt x="85" y="48"/>
                  <a:pt x="86" y="48"/>
                </a:cubicBezTo>
                <a:close/>
                <a:moveTo>
                  <a:pt x="42" y="47"/>
                </a:moveTo>
                <a:cubicBezTo>
                  <a:pt x="42" y="48"/>
                  <a:pt x="43" y="48"/>
                  <a:pt x="44" y="48"/>
                </a:cubicBezTo>
                <a:cubicBezTo>
                  <a:pt x="45" y="48"/>
                  <a:pt x="46" y="48"/>
                  <a:pt x="47" y="47"/>
                </a:cubicBezTo>
                <a:cubicBezTo>
                  <a:pt x="49" y="46"/>
                  <a:pt x="49" y="43"/>
                  <a:pt x="47" y="42"/>
                </a:cubicBezTo>
                <a:cubicBezTo>
                  <a:pt x="25" y="19"/>
                  <a:pt x="25" y="19"/>
                  <a:pt x="25" y="19"/>
                </a:cubicBezTo>
                <a:cubicBezTo>
                  <a:pt x="23" y="18"/>
                  <a:pt x="21" y="18"/>
                  <a:pt x="19" y="19"/>
                </a:cubicBezTo>
                <a:cubicBezTo>
                  <a:pt x="18" y="21"/>
                  <a:pt x="18" y="23"/>
                  <a:pt x="19" y="25"/>
                </a:cubicBezTo>
                <a:lnTo>
                  <a:pt x="42" y="47"/>
                </a:lnTo>
                <a:close/>
                <a:moveTo>
                  <a:pt x="119" y="106"/>
                </a:moveTo>
                <a:cubicBezTo>
                  <a:pt x="112" y="144"/>
                  <a:pt x="112" y="144"/>
                  <a:pt x="112" y="144"/>
                </a:cubicBezTo>
                <a:cubicBezTo>
                  <a:pt x="112" y="150"/>
                  <a:pt x="109" y="154"/>
                  <a:pt x="105" y="157"/>
                </a:cubicBezTo>
                <a:cubicBezTo>
                  <a:pt x="102" y="159"/>
                  <a:pt x="98" y="160"/>
                  <a:pt x="93" y="160"/>
                </a:cubicBezTo>
                <a:cubicBezTo>
                  <a:pt x="62" y="160"/>
                  <a:pt x="62" y="160"/>
                  <a:pt x="62" y="160"/>
                </a:cubicBezTo>
                <a:cubicBezTo>
                  <a:pt x="61" y="160"/>
                  <a:pt x="61" y="160"/>
                  <a:pt x="61" y="160"/>
                </a:cubicBezTo>
                <a:cubicBezTo>
                  <a:pt x="46" y="160"/>
                  <a:pt x="46" y="160"/>
                  <a:pt x="46" y="160"/>
                </a:cubicBezTo>
                <a:cubicBezTo>
                  <a:pt x="41" y="160"/>
                  <a:pt x="37" y="158"/>
                  <a:pt x="34" y="155"/>
                </a:cubicBezTo>
                <a:cubicBezTo>
                  <a:pt x="33" y="156"/>
                  <a:pt x="31" y="157"/>
                  <a:pt x="29" y="157"/>
                </a:cubicBezTo>
                <a:cubicBezTo>
                  <a:pt x="14" y="157"/>
                  <a:pt x="14" y="157"/>
                  <a:pt x="14" y="157"/>
                </a:cubicBezTo>
                <a:cubicBezTo>
                  <a:pt x="9" y="157"/>
                  <a:pt x="5" y="153"/>
                  <a:pt x="5" y="149"/>
                </a:cubicBezTo>
                <a:cubicBezTo>
                  <a:pt x="5" y="100"/>
                  <a:pt x="5" y="100"/>
                  <a:pt x="5" y="100"/>
                </a:cubicBezTo>
                <a:cubicBezTo>
                  <a:pt x="5" y="95"/>
                  <a:pt x="9" y="91"/>
                  <a:pt x="14" y="91"/>
                </a:cubicBezTo>
                <a:cubicBezTo>
                  <a:pt x="29" y="91"/>
                  <a:pt x="29" y="91"/>
                  <a:pt x="29" y="91"/>
                </a:cubicBezTo>
                <a:cubicBezTo>
                  <a:pt x="31" y="91"/>
                  <a:pt x="33" y="92"/>
                  <a:pt x="35" y="94"/>
                </a:cubicBezTo>
                <a:cubicBezTo>
                  <a:pt x="35" y="94"/>
                  <a:pt x="35" y="94"/>
                  <a:pt x="35" y="94"/>
                </a:cubicBezTo>
                <a:cubicBezTo>
                  <a:pt x="36" y="94"/>
                  <a:pt x="40" y="92"/>
                  <a:pt x="44" y="89"/>
                </a:cubicBezTo>
                <a:cubicBezTo>
                  <a:pt x="50" y="85"/>
                  <a:pt x="53" y="80"/>
                  <a:pt x="53" y="75"/>
                </a:cubicBezTo>
                <a:cubicBezTo>
                  <a:pt x="53" y="55"/>
                  <a:pt x="53" y="55"/>
                  <a:pt x="53" y="55"/>
                </a:cubicBezTo>
                <a:cubicBezTo>
                  <a:pt x="53" y="54"/>
                  <a:pt x="54" y="52"/>
                  <a:pt x="55" y="51"/>
                </a:cubicBezTo>
                <a:cubicBezTo>
                  <a:pt x="56" y="51"/>
                  <a:pt x="66" y="48"/>
                  <a:pt x="73" y="54"/>
                </a:cubicBezTo>
                <a:cubicBezTo>
                  <a:pt x="77" y="57"/>
                  <a:pt x="80" y="63"/>
                  <a:pt x="80" y="70"/>
                </a:cubicBezTo>
                <a:cubicBezTo>
                  <a:pt x="80" y="86"/>
                  <a:pt x="80" y="86"/>
                  <a:pt x="80" y="86"/>
                </a:cubicBezTo>
                <a:cubicBezTo>
                  <a:pt x="86" y="86"/>
                  <a:pt x="86" y="86"/>
                  <a:pt x="86" y="86"/>
                </a:cubicBezTo>
                <a:cubicBezTo>
                  <a:pt x="99" y="86"/>
                  <a:pt x="99" y="86"/>
                  <a:pt x="99" y="86"/>
                </a:cubicBezTo>
                <a:cubicBezTo>
                  <a:pt x="102" y="86"/>
                  <a:pt x="102" y="86"/>
                  <a:pt x="102" y="86"/>
                </a:cubicBezTo>
                <a:cubicBezTo>
                  <a:pt x="106" y="86"/>
                  <a:pt x="110" y="88"/>
                  <a:pt x="113" y="90"/>
                </a:cubicBezTo>
                <a:cubicBezTo>
                  <a:pt x="117" y="94"/>
                  <a:pt x="120" y="100"/>
                  <a:pt x="119" y="106"/>
                </a:cubicBezTo>
                <a:close/>
                <a:moveTo>
                  <a:pt x="29" y="100"/>
                </a:moveTo>
                <a:cubicBezTo>
                  <a:pt x="29" y="99"/>
                  <a:pt x="29" y="99"/>
                  <a:pt x="29" y="99"/>
                </a:cubicBezTo>
                <a:cubicBezTo>
                  <a:pt x="14" y="99"/>
                  <a:pt x="14" y="99"/>
                  <a:pt x="14" y="99"/>
                </a:cubicBezTo>
                <a:cubicBezTo>
                  <a:pt x="13" y="99"/>
                  <a:pt x="13" y="99"/>
                  <a:pt x="13" y="100"/>
                </a:cubicBezTo>
                <a:cubicBezTo>
                  <a:pt x="13" y="149"/>
                  <a:pt x="13" y="149"/>
                  <a:pt x="13" y="149"/>
                </a:cubicBezTo>
                <a:cubicBezTo>
                  <a:pt x="13" y="149"/>
                  <a:pt x="13" y="149"/>
                  <a:pt x="14" y="149"/>
                </a:cubicBezTo>
                <a:cubicBezTo>
                  <a:pt x="29" y="149"/>
                  <a:pt x="29" y="149"/>
                  <a:pt x="29" y="149"/>
                </a:cubicBezTo>
                <a:cubicBezTo>
                  <a:pt x="29" y="149"/>
                  <a:pt x="29" y="149"/>
                  <a:pt x="29" y="149"/>
                </a:cubicBezTo>
                <a:lnTo>
                  <a:pt x="29" y="100"/>
                </a:lnTo>
                <a:close/>
                <a:moveTo>
                  <a:pt x="108" y="96"/>
                </a:moveTo>
                <a:cubicBezTo>
                  <a:pt x="106" y="95"/>
                  <a:pt x="104" y="94"/>
                  <a:pt x="102" y="94"/>
                </a:cubicBezTo>
                <a:cubicBezTo>
                  <a:pt x="99" y="94"/>
                  <a:pt x="99" y="94"/>
                  <a:pt x="99" y="94"/>
                </a:cubicBezTo>
                <a:cubicBezTo>
                  <a:pt x="86" y="94"/>
                  <a:pt x="86" y="94"/>
                  <a:pt x="86" y="94"/>
                </a:cubicBezTo>
                <a:cubicBezTo>
                  <a:pt x="76" y="94"/>
                  <a:pt x="76" y="94"/>
                  <a:pt x="76" y="94"/>
                </a:cubicBezTo>
                <a:cubicBezTo>
                  <a:pt x="73" y="94"/>
                  <a:pt x="72" y="92"/>
                  <a:pt x="72" y="90"/>
                </a:cubicBezTo>
                <a:cubicBezTo>
                  <a:pt x="72" y="70"/>
                  <a:pt x="72" y="70"/>
                  <a:pt x="72" y="70"/>
                </a:cubicBezTo>
                <a:cubicBezTo>
                  <a:pt x="72" y="65"/>
                  <a:pt x="70" y="62"/>
                  <a:pt x="68" y="60"/>
                </a:cubicBezTo>
                <a:cubicBezTo>
                  <a:pt x="66" y="58"/>
                  <a:pt x="63" y="58"/>
                  <a:pt x="61" y="59"/>
                </a:cubicBezTo>
                <a:cubicBezTo>
                  <a:pt x="61" y="75"/>
                  <a:pt x="61" y="75"/>
                  <a:pt x="61" y="75"/>
                </a:cubicBezTo>
                <a:cubicBezTo>
                  <a:pt x="61" y="83"/>
                  <a:pt x="56" y="91"/>
                  <a:pt x="49" y="96"/>
                </a:cubicBezTo>
                <a:cubicBezTo>
                  <a:pt x="43" y="100"/>
                  <a:pt x="38" y="102"/>
                  <a:pt x="37" y="102"/>
                </a:cubicBezTo>
                <a:cubicBezTo>
                  <a:pt x="37" y="102"/>
                  <a:pt x="37" y="102"/>
                  <a:pt x="37" y="102"/>
                </a:cubicBezTo>
                <a:cubicBezTo>
                  <a:pt x="37" y="102"/>
                  <a:pt x="37" y="102"/>
                  <a:pt x="37" y="102"/>
                </a:cubicBezTo>
                <a:cubicBezTo>
                  <a:pt x="37" y="144"/>
                  <a:pt x="37" y="144"/>
                  <a:pt x="37" y="144"/>
                </a:cubicBezTo>
                <a:cubicBezTo>
                  <a:pt x="37" y="144"/>
                  <a:pt x="37" y="145"/>
                  <a:pt x="37" y="145"/>
                </a:cubicBezTo>
                <a:cubicBezTo>
                  <a:pt x="38" y="149"/>
                  <a:pt x="41" y="152"/>
                  <a:pt x="46" y="152"/>
                </a:cubicBezTo>
                <a:cubicBezTo>
                  <a:pt x="61" y="152"/>
                  <a:pt x="61" y="152"/>
                  <a:pt x="61" y="152"/>
                </a:cubicBezTo>
                <a:cubicBezTo>
                  <a:pt x="62" y="152"/>
                  <a:pt x="62" y="152"/>
                  <a:pt x="62" y="152"/>
                </a:cubicBezTo>
                <a:cubicBezTo>
                  <a:pt x="93" y="152"/>
                  <a:pt x="93" y="152"/>
                  <a:pt x="93" y="152"/>
                </a:cubicBezTo>
                <a:cubicBezTo>
                  <a:pt x="103" y="152"/>
                  <a:pt x="104" y="145"/>
                  <a:pt x="105" y="143"/>
                </a:cubicBezTo>
                <a:cubicBezTo>
                  <a:pt x="105" y="143"/>
                  <a:pt x="105" y="143"/>
                  <a:pt x="105" y="143"/>
                </a:cubicBezTo>
                <a:cubicBezTo>
                  <a:pt x="111" y="105"/>
                  <a:pt x="111" y="105"/>
                  <a:pt x="111" y="105"/>
                </a:cubicBezTo>
                <a:cubicBezTo>
                  <a:pt x="111" y="102"/>
                  <a:pt x="110" y="98"/>
                  <a:pt x="108" y="96"/>
                </a:cubicBezTo>
                <a:close/>
              </a:path>
            </a:pathLst>
          </a:custGeom>
          <a:solidFill>
            <a:schemeClr val="bg1"/>
          </a:solidFill>
          <a:ln>
            <a:noFill/>
          </a:ln>
        </p:spPr>
        <p:txBody>
          <a:bodyPr/>
          <a:lstStyle/>
          <a:p>
            <a:endParaRPr lang="en-US"/>
          </a:p>
        </p:txBody>
      </p:sp>
      <p:sp>
        <p:nvSpPr>
          <p:cNvPr id="38" name="Freeform 459">
            <a:extLst>
              <a:ext uri="{FF2B5EF4-FFF2-40B4-BE49-F238E27FC236}">
                <a16:creationId xmlns:a16="http://schemas.microsoft.com/office/drawing/2014/main" id="{09461D70-B7E1-87C5-0EA4-B007404FB713}"/>
              </a:ext>
            </a:extLst>
          </p:cNvPr>
          <p:cNvSpPr>
            <a:spLocks noEditPoints="1"/>
          </p:cNvSpPr>
          <p:nvPr/>
        </p:nvSpPr>
        <p:spPr bwMode="auto">
          <a:xfrm>
            <a:off x="5786870" y="3342442"/>
            <a:ext cx="375344" cy="202108"/>
          </a:xfrm>
          <a:custGeom>
            <a:avLst/>
            <a:gdLst>
              <a:gd name="T0" fmla="*/ 247650 w 144"/>
              <a:gd name="T1" fmla="*/ 0 h 77"/>
              <a:gd name="T2" fmla="*/ 3440 w 144"/>
              <a:gd name="T3" fmla="*/ 121227 h 77"/>
              <a:gd name="T4" fmla="*/ 0 w 144"/>
              <a:gd name="T5" fmla="*/ 135082 h 77"/>
              <a:gd name="T6" fmla="*/ 3440 w 144"/>
              <a:gd name="T7" fmla="*/ 145473 h 77"/>
              <a:gd name="T8" fmla="*/ 247650 w 144"/>
              <a:gd name="T9" fmla="*/ 266700 h 77"/>
              <a:gd name="T10" fmla="*/ 491860 w 144"/>
              <a:gd name="T11" fmla="*/ 145473 h 77"/>
              <a:gd name="T12" fmla="*/ 495300 w 144"/>
              <a:gd name="T13" fmla="*/ 135082 h 77"/>
              <a:gd name="T14" fmla="*/ 491860 w 144"/>
              <a:gd name="T15" fmla="*/ 121227 h 77"/>
              <a:gd name="T16" fmla="*/ 247650 w 144"/>
              <a:gd name="T17" fmla="*/ 0 h 77"/>
              <a:gd name="T18" fmla="*/ 247650 w 144"/>
              <a:gd name="T19" fmla="*/ 232064 h 77"/>
              <a:gd name="T20" fmla="*/ 44715 w 144"/>
              <a:gd name="T21" fmla="*/ 135082 h 77"/>
              <a:gd name="T22" fmla="*/ 247650 w 144"/>
              <a:gd name="T23" fmla="*/ 34636 h 77"/>
              <a:gd name="T24" fmla="*/ 454025 w 144"/>
              <a:gd name="T25" fmla="*/ 135082 h 77"/>
              <a:gd name="T26" fmla="*/ 247650 w 144"/>
              <a:gd name="T27" fmla="*/ 232064 h 77"/>
              <a:gd name="T28" fmla="*/ 185738 w 144"/>
              <a:gd name="T29" fmla="*/ 135082 h 77"/>
              <a:gd name="T30" fmla="*/ 247650 w 144"/>
              <a:gd name="T31" fmla="*/ 197427 h 77"/>
              <a:gd name="T32" fmla="*/ 313002 w 144"/>
              <a:gd name="T33" fmla="*/ 135082 h 77"/>
              <a:gd name="T34" fmla="*/ 247650 w 144"/>
              <a:gd name="T35" fmla="*/ 69273 h 77"/>
              <a:gd name="T36" fmla="*/ 185738 w 144"/>
              <a:gd name="T37" fmla="*/ 135082 h 77"/>
              <a:gd name="T38" fmla="*/ 275167 w 144"/>
              <a:gd name="T39" fmla="*/ 135082 h 77"/>
              <a:gd name="T40" fmla="*/ 247650 w 144"/>
              <a:gd name="T41" fmla="*/ 162791 h 77"/>
              <a:gd name="T42" fmla="*/ 220133 w 144"/>
              <a:gd name="T43" fmla="*/ 135082 h 77"/>
              <a:gd name="T44" fmla="*/ 247650 w 144"/>
              <a:gd name="T45" fmla="*/ 103909 h 77"/>
              <a:gd name="T46" fmla="*/ 275167 w 144"/>
              <a:gd name="T47" fmla="*/ 135082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4" h="77">
                <a:moveTo>
                  <a:pt x="72" y="0"/>
                </a:moveTo>
                <a:cubicBezTo>
                  <a:pt x="37" y="0"/>
                  <a:pt x="3" y="34"/>
                  <a:pt x="1" y="35"/>
                </a:cubicBezTo>
                <a:cubicBezTo>
                  <a:pt x="0" y="36"/>
                  <a:pt x="0" y="37"/>
                  <a:pt x="0" y="39"/>
                </a:cubicBezTo>
                <a:cubicBezTo>
                  <a:pt x="0" y="40"/>
                  <a:pt x="0" y="41"/>
                  <a:pt x="1" y="42"/>
                </a:cubicBezTo>
                <a:cubicBezTo>
                  <a:pt x="3" y="44"/>
                  <a:pt x="37" y="77"/>
                  <a:pt x="72" y="77"/>
                </a:cubicBezTo>
                <a:cubicBezTo>
                  <a:pt x="107" y="77"/>
                  <a:pt x="142" y="44"/>
                  <a:pt x="143" y="42"/>
                </a:cubicBezTo>
                <a:cubicBezTo>
                  <a:pt x="144" y="41"/>
                  <a:pt x="144" y="40"/>
                  <a:pt x="144" y="39"/>
                </a:cubicBezTo>
                <a:cubicBezTo>
                  <a:pt x="144" y="37"/>
                  <a:pt x="144" y="36"/>
                  <a:pt x="143" y="35"/>
                </a:cubicBezTo>
                <a:cubicBezTo>
                  <a:pt x="142" y="34"/>
                  <a:pt x="108" y="0"/>
                  <a:pt x="72" y="0"/>
                </a:cubicBezTo>
                <a:close/>
                <a:moveTo>
                  <a:pt x="72" y="67"/>
                </a:moveTo>
                <a:cubicBezTo>
                  <a:pt x="48" y="67"/>
                  <a:pt x="22" y="47"/>
                  <a:pt x="13" y="39"/>
                </a:cubicBezTo>
                <a:cubicBezTo>
                  <a:pt x="22" y="30"/>
                  <a:pt x="48" y="10"/>
                  <a:pt x="72" y="10"/>
                </a:cubicBezTo>
                <a:cubicBezTo>
                  <a:pt x="97" y="10"/>
                  <a:pt x="122" y="30"/>
                  <a:pt x="132" y="39"/>
                </a:cubicBezTo>
                <a:cubicBezTo>
                  <a:pt x="122" y="47"/>
                  <a:pt x="97" y="67"/>
                  <a:pt x="72" y="67"/>
                </a:cubicBezTo>
                <a:close/>
                <a:moveTo>
                  <a:pt x="54" y="39"/>
                </a:moveTo>
                <a:cubicBezTo>
                  <a:pt x="54" y="49"/>
                  <a:pt x="62" y="57"/>
                  <a:pt x="72" y="57"/>
                </a:cubicBezTo>
                <a:cubicBezTo>
                  <a:pt x="82" y="57"/>
                  <a:pt x="91" y="49"/>
                  <a:pt x="91" y="39"/>
                </a:cubicBezTo>
                <a:cubicBezTo>
                  <a:pt x="91" y="28"/>
                  <a:pt x="82" y="20"/>
                  <a:pt x="72" y="20"/>
                </a:cubicBezTo>
                <a:cubicBezTo>
                  <a:pt x="62" y="20"/>
                  <a:pt x="54" y="29"/>
                  <a:pt x="54" y="39"/>
                </a:cubicBezTo>
                <a:close/>
                <a:moveTo>
                  <a:pt x="80" y="39"/>
                </a:moveTo>
                <a:cubicBezTo>
                  <a:pt x="80" y="43"/>
                  <a:pt x="77" y="47"/>
                  <a:pt x="72" y="47"/>
                </a:cubicBezTo>
                <a:cubicBezTo>
                  <a:pt x="68" y="47"/>
                  <a:pt x="64" y="43"/>
                  <a:pt x="64" y="39"/>
                </a:cubicBezTo>
                <a:cubicBezTo>
                  <a:pt x="64" y="34"/>
                  <a:pt x="68" y="30"/>
                  <a:pt x="72" y="30"/>
                </a:cubicBezTo>
                <a:cubicBezTo>
                  <a:pt x="77" y="31"/>
                  <a:pt x="80" y="34"/>
                  <a:pt x="80" y="39"/>
                </a:cubicBezTo>
                <a:close/>
              </a:path>
            </a:pathLst>
          </a:custGeom>
          <a:solidFill>
            <a:schemeClr val="bg1"/>
          </a:solidFill>
          <a:ln>
            <a:noFill/>
          </a:ln>
        </p:spPr>
        <p:txBody>
          <a:bodyPr/>
          <a:lstStyle/>
          <a:p>
            <a:endParaRPr lang="en-US"/>
          </a:p>
        </p:txBody>
      </p:sp>
    </p:spTree>
    <p:extLst>
      <p:ext uri="{BB962C8B-B14F-4D97-AF65-F5344CB8AC3E}">
        <p14:creationId xmlns:p14="http://schemas.microsoft.com/office/powerpoint/2010/main" val="21341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14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19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28DE86D3-55EB-A84A-8A7E-78DD685C9BF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6715164" y="1061790"/>
            <a:ext cx="6400800" cy="4572000"/>
          </a:xfrm>
        </p:spPr>
      </p:pic>
      <p:sp>
        <p:nvSpPr>
          <p:cNvPr id="6" name="Rectangle: Top Corners Rounded 36">
            <a:extLst>
              <a:ext uri="{FF2B5EF4-FFF2-40B4-BE49-F238E27FC236}">
                <a16:creationId xmlns:a16="http://schemas.microsoft.com/office/drawing/2014/main" id="{EFCDA881-C9DD-AA61-8438-49E0D92D7C64}"/>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text, clipart&#10;&#10;Description automatically generated">
            <a:extLst>
              <a:ext uri="{FF2B5EF4-FFF2-40B4-BE49-F238E27FC236}">
                <a16:creationId xmlns:a16="http://schemas.microsoft.com/office/drawing/2014/main" id="{8C0DFAA6-6C98-93E0-8F9D-6D9948769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20" name="TextBox 19">
            <a:extLst>
              <a:ext uri="{FF2B5EF4-FFF2-40B4-BE49-F238E27FC236}">
                <a16:creationId xmlns:a16="http://schemas.microsoft.com/office/drawing/2014/main" id="{91DB1491-83F9-FB03-72F8-2C9F919DFF9F}"/>
              </a:ext>
            </a:extLst>
          </p:cNvPr>
          <p:cNvSpPr txBox="1"/>
          <p:nvPr/>
        </p:nvSpPr>
        <p:spPr>
          <a:xfrm>
            <a:off x="1177515" y="1328827"/>
            <a:ext cx="5749267" cy="492443"/>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Vehicle Safety Compliance</a:t>
            </a:r>
          </a:p>
        </p:txBody>
      </p:sp>
      <p:sp>
        <p:nvSpPr>
          <p:cNvPr id="21" name="TextBox 20">
            <a:extLst>
              <a:ext uri="{FF2B5EF4-FFF2-40B4-BE49-F238E27FC236}">
                <a16:creationId xmlns:a16="http://schemas.microsoft.com/office/drawing/2014/main" id="{CBBAA3A4-E17D-A5A4-9BDE-546F3D2BDC02}"/>
              </a:ext>
            </a:extLst>
          </p:cNvPr>
          <p:cNvSpPr txBox="1"/>
          <p:nvPr/>
        </p:nvSpPr>
        <p:spPr>
          <a:xfrm>
            <a:off x="1177515" y="1900678"/>
            <a:ext cx="4762038" cy="2958246"/>
          </a:xfrm>
          <a:prstGeom prst="rect">
            <a:avLst/>
          </a:prstGeom>
          <a:noFill/>
        </p:spPr>
        <p:txBody>
          <a:bodyPr wrap="square" rtlCol="0">
            <a:spAutoFit/>
          </a:bodyPr>
          <a:lstStyle/>
          <a:p>
            <a:pPr algn="l" rtl="0" fontAlgn="base">
              <a:lnSpc>
                <a:spcPct val="150000"/>
              </a:lnSpc>
            </a:pPr>
            <a:r>
              <a:rPr lang="en-US" sz="14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Safety Inspections​</a:t>
            </a:r>
          </a:p>
          <a:p>
            <a:pPr marL="285750" indent="-285750" algn="l" rtl="0" fontAlgn="base">
              <a:lnSpc>
                <a:spcPct val="150000"/>
              </a:lnSpc>
              <a:buFont typeface="Arial" panose="020B0604020202020204" pitchFamily="34" charset="0"/>
              <a:buChar char="•"/>
            </a:pPr>
            <a:r>
              <a:rPr lang="en-US" sz="14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No Annual Requirement for most vehicles.​</a:t>
            </a:r>
          </a:p>
          <a:p>
            <a:pPr marL="285750" indent="-285750" algn="l" rtl="0" fontAlgn="base">
              <a:lnSpc>
                <a:spcPct val="150000"/>
              </a:lnSpc>
              <a:buFont typeface="Arial" panose="020B0604020202020204" pitchFamily="34" charset="0"/>
              <a:buChar char="•"/>
            </a:pPr>
            <a:r>
              <a:rPr lang="en-US" sz="14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Exceptions: Salvage vehicles, ATVs, commercial vehicles, school buses, taxis.​</a:t>
            </a:r>
          </a:p>
          <a:p>
            <a:pPr algn="l" rtl="0" fontAlgn="base">
              <a:lnSpc>
                <a:spcPct val="150000"/>
              </a:lnSpc>
            </a:pPr>
            <a:endParaRPr lang="en-US" sz="1400" b="1"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l" rtl="0" fontAlgn="base">
              <a:lnSpc>
                <a:spcPct val="150000"/>
              </a:lnSpc>
            </a:pPr>
            <a:r>
              <a:rPr lang="en-US" sz="14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Brake System​</a:t>
            </a:r>
          </a:p>
          <a:p>
            <a:pPr marL="285750" indent="-285750" algn="l" rtl="0" fontAlgn="base">
              <a:lnSpc>
                <a:spcPct val="150000"/>
              </a:lnSpc>
              <a:buFont typeface="Arial" panose="020B0604020202020204" pitchFamily="34" charset="0"/>
              <a:buChar char="•"/>
            </a:pPr>
            <a:r>
              <a:rPr lang="en-US" sz="14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All brakes must meet federal standards.​</a:t>
            </a:r>
          </a:p>
          <a:p>
            <a:pPr marL="285750" indent="-285750" algn="l" rtl="0" fontAlgn="base">
              <a:lnSpc>
                <a:spcPct val="150000"/>
              </a:lnSpc>
              <a:buFont typeface="Arial" panose="020B0604020202020204" pitchFamily="34" charset="0"/>
              <a:buChar char="•"/>
            </a:pPr>
            <a:r>
              <a:rPr lang="en-US" sz="14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Replace brake pads if worn below 2/32".​</a:t>
            </a:r>
          </a:p>
          <a:p>
            <a:pPr marL="285750" indent="-285750" algn="l" rtl="0" fontAlgn="base">
              <a:lnSpc>
                <a:spcPct val="150000"/>
              </a:lnSpc>
              <a:buFont typeface="Arial" panose="020B0604020202020204" pitchFamily="34" charset="0"/>
              <a:buChar char="•"/>
            </a:pPr>
            <a:r>
              <a:rPr lang="en-US" sz="14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Parking brake must hold on an incline.​</a:t>
            </a:r>
            <a:endPar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70811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Rounded 36">
            <a:extLst>
              <a:ext uri="{FF2B5EF4-FFF2-40B4-BE49-F238E27FC236}">
                <a16:creationId xmlns:a16="http://schemas.microsoft.com/office/drawing/2014/main" id="{EFCDA881-C9DD-AA61-8438-49E0D92D7C64}"/>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text, clipart&#10;&#10;Description automatically generated">
            <a:extLst>
              <a:ext uri="{FF2B5EF4-FFF2-40B4-BE49-F238E27FC236}">
                <a16:creationId xmlns:a16="http://schemas.microsoft.com/office/drawing/2014/main" id="{8C0DFAA6-6C98-93E0-8F9D-6D9948769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20" name="TextBox 19">
            <a:extLst>
              <a:ext uri="{FF2B5EF4-FFF2-40B4-BE49-F238E27FC236}">
                <a16:creationId xmlns:a16="http://schemas.microsoft.com/office/drawing/2014/main" id="{91DB1491-83F9-FB03-72F8-2C9F919DFF9F}"/>
              </a:ext>
            </a:extLst>
          </p:cNvPr>
          <p:cNvSpPr txBox="1"/>
          <p:nvPr/>
        </p:nvSpPr>
        <p:spPr>
          <a:xfrm>
            <a:off x="1169423" y="1224210"/>
            <a:ext cx="5749267" cy="892552"/>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Vehicle Safety Compliance</a:t>
            </a:r>
          </a:p>
          <a:p>
            <a:r>
              <a:rPr lang="en-US" sz="2600" dirty="0">
                <a:latin typeface="Poppins SemiBold" panose="00000700000000000000" pitchFamily="2" charset="0"/>
                <a:cs typeface="Poppins SemiBold" panose="00000700000000000000" pitchFamily="2" charset="0"/>
              </a:rPr>
              <a:t>Continued</a:t>
            </a:r>
          </a:p>
        </p:txBody>
      </p:sp>
      <p:sp>
        <p:nvSpPr>
          <p:cNvPr id="21" name="TextBox 20">
            <a:extLst>
              <a:ext uri="{FF2B5EF4-FFF2-40B4-BE49-F238E27FC236}">
                <a16:creationId xmlns:a16="http://schemas.microsoft.com/office/drawing/2014/main" id="{CBBAA3A4-E17D-A5A4-9BDE-546F3D2BDC02}"/>
              </a:ext>
            </a:extLst>
          </p:cNvPr>
          <p:cNvSpPr txBox="1"/>
          <p:nvPr/>
        </p:nvSpPr>
        <p:spPr>
          <a:xfrm>
            <a:off x="1169423" y="2116762"/>
            <a:ext cx="4762038" cy="3927742"/>
          </a:xfrm>
          <a:prstGeom prst="rect">
            <a:avLst/>
          </a:prstGeom>
          <a:noFill/>
        </p:spPr>
        <p:txBody>
          <a:bodyPr wrap="square" rtlCol="0">
            <a:spAutoFit/>
          </a:bodyPr>
          <a:lstStyle/>
          <a:p>
            <a:pPr algn="l" rtl="0" fontAlgn="base">
              <a:lnSpc>
                <a:spcPct val="150000"/>
              </a:lnSpc>
            </a:pPr>
            <a:r>
              <a:rPr lang="en-US" sz="14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Tire Maintenance​</a:t>
            </a:r>
          </a:p>
          <a:p>
            <a:pPr marL="285750" indent="-285750" algn="l" rtl="0" fontAlgn="base">
              <a:lnSpc>
                <a:spcPct val="150000"/>
              </a:lnSpc>
              <a:buFont typeface="Arial" panose="020B0604020202020204" pitchFamily="34" charset="0"/>
              <a:buChar char="•"/>
            </a:pPr>
            <a:r>
              <a:rPr lang="en-US" sz="14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Minimum tread depth: 2/32"​</a:t>
            </a:r>
          </a:p>
          <a:p>
            <a:pPr marL="285750" indent="-285750" algn="l" rtl="0" fontAlgn="base">
              <a:lnSpc>
                <a:spcPct val="150000"/>
              </a:lnSpc>
              <a:buFont typeface="Arial" panose="020B0604020202020204" pitchFamily="34" charset="0"/>
              <a:buChar char="•"/>
            </a:pPr>
            <a:r>
              <a:rPr lang="en-US" sz="14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Proper inflation for safety​</a:t>
            </a:r>
          </a:p>
          <a:p>
            <a:pPr marL="285750" indent="-285750" algn="l" rtl="0" fontAlgn="base">
              <a:lnSpc>
                <a:spcPct val="150000"/>
              </a:lnSpc>
              <a:buFont typeface="Arial" panose="020B0604020202020204" pitchFamily="34" charset="0"/>
              <a:buChar char="•"/>
            </a:pPr>
            <a:r>
              <a:rPr lang="en-US" sz="14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Studded tires allowed: Oct 15 - Mar 31​</a:t>
            </a:r>
          </a:p>
          <a:p>
            <a:pPr algn="l" rtl="0" fontAlgn="base">
              <a:lnSpc>
                <a:spcPct val="150000"/>
              </a:lnSpc>
            </a:pPr>
            <a:endParaRPr lang="en-US" sz="14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l" rtl="0" fontAlgn="base">
              <a:lnSpc>
                <a:spcPct val="150000"/>
              </a:lnSpc>
            </a:pPr>
            <a:r>
              <a:rPr lang="en-US" sz="14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Visibility Requirements​</a:t>
            </a:r>
          </a:p>
          <a:p>
            <a:pPr marL="285750" indent="-285750" algn="l" rtl="0" fontAlgn="base">
              <a:lnSpc>
                <a:spcPct val="150000"/>
              </a:lnSpc>
              <a:buFont typeface="Arial" panose="020B0604020202020204" pitchFamily="34" charset="0"/>
              <a:buChar char="•"/>
            </a:pPr>
            <a:r>
              <a:rPr lang="en-US" sz="14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Use headlights: 30 mins after sunset to 30 mins before sunrise​</a:t>
            </a:r>
          </a:p>
          <a:p>
            <a:pPr marL="285750" indent="-285750" algn="l" rtl="0" fontAlgn="base">
              <a:lnSpc>
                <a:spcPct val="150000"/>
              </a:lnSpc>
              <a:buFont typeface="Arial" panose="020B0604020202020204" pitchFamily="34" charset="0"/>
              <a:buChar char="•"/>
            </a:pPr>
            <a:r>
              <a:rPr lang="en-US" sz="14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Dim high beams: Within 300 ft behind or 500 ft of another vehicle​</a:t>
            </a:r>
          </a:p>
          <a:p>
            <a:pPr marL="285750" indent="-285750" algn="l" rtl="0" fontAlgn="base">
              <a:lnSpc>
                <a:spcPct val="150000"/>
              </a:lnSpc>
              <a:buFont typeface="Arial" panose="020B0604020202020204" pitchFamily="34" charset="0"/>
              <a:buChar char="•"/>
            </a:pPr>
            <a:r>
              <a:rPr lang="en-US" sz="140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Reflectors required: Amber front, red rear, 15-60 inches high​</a:t>
            </a:r>
            <a:endPar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p:txBody>
      </p:sp>
      <p:pic>
        <p:nvPicPr>
          <p:cNvPr id="3" name="Picture 2" descr="A person in blue overalls checking a tire&#10;&#10;Description automatically generated">
            <a:extLst>
              <a:ext uri="{FF2B5EF4-FFF2-40B4-BE49-F238E27FC236}">
                <a16:creationId xmlns:a16="http://schemas.microsoft.com/office/drawing/2014/main" id="{6FAA7BE6-7B68-D7E0-07E2-2B1AAC0BD4FA}"/>
              </a:ext>
            </a:extLst>
          </p:cNvPr>
          <p:cNvPicPr>
            <a:picLocks noChangeAspect="1"/>
          </p:cNvPicPr>
          <p:nvPr/>
        </p:nvPicPr>
        <p:blipFill>
          <a:blip r:embed="rId3">
            <a:extLst>
              <a:ext uri="{28A0092B-C50C-407E-A947-70E740481C1C}">
                <a14:useLocalDpi xmlns:a14="http://schemas.microsoft.com/office/drawing/2010/main" val="0"/>
              </a:ext>
            </a:extLst>
          </a:blip>
          <a:srcRect l="14610" t="1" b="304"/>
          <a:stretch/>
        </p:blipFill>
        <p:spPr>
          <a:xfrm>
            <a:off x="6586916" y="1000435"/>
            <a:ext cx="6636821" cy="5230432"/>
          </a:xfrm>
          <a:prstGeom prst="rect">
            <a:avLst/>
          </a:prstGeom>
        </p:spPr>
      </p:pic>
    </p:spTree>
    <p:extLst>
      <p:ext uri="{BB962C8B-B14F-4D97-AF65-F5344CB8AC3E}">
        <p14:creationId xmlns:p14="http://schemas.microsoft.com/office/powerpoint/2010/main" val="225859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E8F360F9-77DF-4D6D-8291-1A09C4F9DAF7}"/>
              </a:ext>
            </a:extLst>
          </p:cNvPr>
          <p:cNvSpPr/>
          <p:nvPr/>
        </p:nvSpPr>
        <p:spPr>
          <a:xfrm rot="10800000">
            <a:off x="11168801" y="177800"/>
            <a:ext cx="832699" cy="832699"/>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73">
            <a:extLst>
              <a:ext uri="{FF2B5EF4-FFF2-40B4-BE49-F238E27FC236}">
                <a16:creationId xmlns:a16="http://schemas.microsoft.com/office/drawing/2014/main" id="{60FA03EC-7596-4E95-8857-153FB3717BB3}"/>
              </a:ext>
            </a:extLst>
          </p:cNvPr>
          <p:cNvSpPr>
            <a:spLocks noEditPoints="1"/>
          </p:cNvSpPr>
          <p:nvPr/>
        </p:nvSpPr>
        <p:spPr bwMode="auto">
          <a:xfrm>
            <a:off x="11531129" y="552505"/>
            <a:ext cx="219552" cy="60987"/>
          </a:xfrm>
          <a:custGeom>
            <a:avLst/>
            <a:gdLst>
              <a:gd name="T0" fmla="*/ 2147483646 w 50"/>
              <a:gd name="T1" fmla="*/ 2147483646 h 14"/>
              <a:gd name="T2" fmla="*/ 2147483646 w 50"/>
              <a:gd name="T3" fmla="*/ 2147483646 h 14"/>
              <a:gd name="T4" fmla="*/ 2147483646 w 50"/>
              <a:gd name="T5" fmla="*/ 2147483646 h 14"/>
              <a:gd name="T6" fmla="*/ 0 w 50"/>
              <a:gd name="T7" fmla="*/ 2147483646 h 14"/>
              <a:gd name="T8" fmla="*/ 0 w 50"/>
              <a:gd name="T9" fmla="*/ 2147483646 h 14"/>
              <a:gd name="T10" fmla="*/ 2147483646 w 50"/>
              <a:gd name="T11" fmla="*/ 0 h 14"/>
              <a:gd name="T12" fmla="*/ 2147483646 w 50"/>
              <a:gd name="T13" fmla="*/ 0 h 14"/>
              <a:gd name="T14" fmla="*/ 2147483646 w 50"/>
              <a:gd name="T15" fmla="*/ 2147483646 h 14"/>
              <a:gd name="T16" fmla="*/ 2147483646 w 50"/>
              <a:gd name="T17" fmla="*/ 2147483646 h 14"/>
              <a:gd name="T18" fmla="*/ 2147483646 w 50"/>
              <a:gd name="T19" fmla="*/ 2147483646 h 14"/>
              <a:gd name="T20" fmla="*/ 2147483646 w 50"/>
              <a:gd name="T21" fmla="*/ 2147483646 h 14"/>
              <a:gd name="T22" fmla="*/ 2147483646 w 50"/>
              <a:gd name="T23" fmla="*/ 2147483646 h 14"/>
              <a:gd name="T24" fmla="*/ 2147483646 w 50"/>
              <a:gd name="T25" fmla="*/ 2147483646 h 14"/>
              <a:gd name="T26" fmla="*/ 2147483646 w 50"/>
              <a:gd name="T27" fmla="*/ 2147483646 h 14"/>
              <a:gd name="T28" fmla="*/ 2147483646 w 50"/>
              <a:gd name="T29" fmla="*/ 0 h 14"/>
              <a:gd name="T30" fmla="*/ 2147483646 w 50"/>
              <a:gd name="T31" fmla="*/ 0 h 14"/>
              <a:gd name="T32" fmla="*/ 2147483646 w 50"/>
              <a:gd name="T33" fmla="*/ 2147483646 h 14"/>
              <a:gd name="T34" fmla="*/ 2147483646 w 50"/>
              <a:gd name="T35" fmla="*/ 2147483646 h 14"/>
              <a:gd name="T36" fmla="*/ 2147483646 w 50"/>
              <a:gd name="T37" fmla="*/ 2147483646 h 14"/>
              <a:gd name="T38" fmla="*/ 2147483646 w 50"/>
              <a:gd name="T39" fmla="*/ 2147483646 h 14"/>
              <a:gd name="T40" fmla="*/ 2147483646 w 50"/>
              <a:gd name="T41" fmla="*/ 2147483646 h 14"/>
              <a:gd name="T42" fmla="*/ 2147483646 w 50"/>
              <a:gd name="T43" fmla="*/ 2147483646 h 14"/>
              <a:gd name="T44" fmla="*/ 2147483646 w 50"/>
              <a:gd name="T45" fmla="*/ 2147483646 h 14"/>
              <a:gd name="T46" fmla="*/ 2147483646 w 50"/>
              <a:gd name="T47" fmla="*/ 0 h 14"/>
              <a:gd name="T48" fmla="*/ 2147483646 w 50"/>
              <a:gd name="T49" fmla="*/ 0 h 14"/>
              <a:gd name="T50" fmla="*/ 2147483646 w 50"/>
              <a:gd name="T51" fmla="*/ 2147483646 h 14"/>
              <a:gd name="T52" fmla="*/ 2147483646 w 50"/>
              <a:gd name="T53" fmla="*/ 2147483646 h 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 h="14">
                <a:moveTo>
                  <a:pt x="13" y="10"/>
                </a:moveTo>
                <a:cubicBezTo>
                  <a:pt x="13" y="12"/>
                  <a:pt x="12" y="14"/>
                  <a:pt x="10" y="14"/>
                </a:cubicBezTo>
                <a:cubicBezTo>
                  <a:pt x="3" y="14"/>
                  <a:pt x="3" y="14"/>
                  <a:pt x="3" y="14"/>
                </a:cubicBezTo>
                <a:cubicBezTo>
                  <a:pt x="1" y="14"/>
                  <a:pt x="0" y="12"/>
                  <a:pt x="0" y="10"/>
                </a:cubicBezTo>
                <a:cubicBezTo>
                  <a:pt x="0" y="3"/>
                  <a:pt x="0" y="3"/>
                  <a:pt x="0" y="3"/>
                </a:cubicBezTo>
                <a:cubicBezTo>
                  <a:pt x="0" y="1"/>
                  <a:pt x="1" y="0"/>
                  <a:pt x="3" y="0"/>
                </a:cubicBezTo>
                <a:cubicBezTo>
                  <a:pt x="10" y="0"/>
                  <a:pt x="10" y="0"/>
                  <a:pt x="10" y="0"/>
                </a:cubicBezTo>
                <a:cubicBezTo>
                  <a:pt x="12" y="0"/>
                  <a:pt x="13" y="1"/>
                  <a:pt x="13" y="3"/>
                </a:cubicBezTo>
                <a:lnTo>
                  <a:pt x="13" y="10"/>
                </a:lnTo>
                <a:close/>
                <a:moveTo>
                  <a:pt x="32" y="10"/>
                </a:moveTo>
                <a:cubicBezTo>
                  <a:pt x="32" y="12"/>
                  <a:pt x="30" y="14"/>
                  <a:pt x="28" y="14"/>
                </a:cubicBezTo>
                <a:cubicBezTo>
                  <a:pt x="21" y="14"/>
                  <a:pt x="21" y="14"/>
                  <a:pt x="21" y="14"/>
                </a:cubicBezTo>
                <a:cubicBezTo>
                  <a:pt x="20" y="14"/>
                  <a:pt x="18" y="12"/>
                  <a:pt x="18" y="10"/>
                </a:cubicBezTo>
                <a:cubicBezTo>
                  <a:pt x="18" y="3"/>
                  <a:pt x="18" y="3"/>
                  <a:pt x="18" y="3"/>
                </a:cubicBezTo>
                <a:cubicBezTo>
                  <a:pt x="18" y="1"/>
                  <a:pt x="20" y="0"/>
                  <a:pt x="21" y="0"/>
                </a:cubicBezTo>
                <a:cubicBezTo>
                  <a:pt x="28" y="0"/>
                  <a:pt x="28" y="0"/>
                  <a:pt x="28" y="0"/>
                </a:cubicBezTo>
                <a:cubicBezTo>
                  <a:pt x="30" y="0"/>
                  <a:pt x="32" y="1"/>
                  <a:pt x="32" y="3"/>
                </a:cubicBezTo>
                <a:lnTo>
                  <a:pt x="32" y="10"/>
                </a:lnTo>
                <a:close/>
                <a:moveTo>
                  <a:pt x="50" y="10"/>
                </a:moveTo>
                <a:cubicBezTo>
                  <a:pt x="50" y="12"/>
                  <a:pt x="48" y="14"/>
                  <a:pt x="47" y="14"/>
                </a:cubicBezTo>
                <a:cubicBezTo>
                  <a:pt x="40" y="14"/>
                  <a:pt x="40" y="14"/>
                  <a:pt x="40" y="14"/>
                </a:cubicBezTo>
                <a:cubicBezTo>
                  <a:pt x="38" y="14"/>
                  <a:pt x="36" y="12"/>
                  <a:pt x="36" y="10"/>
                </a:cubicBezTo>
                <a:cubicBezTo>
                  <a:pt x="36" y="3"/>
                  <a:pt x="36" y="3"/>
                  <a:pt x="36" y="3"/>
                </a:cubicBezTo>
                <a:cubicBezTo>
                  <a:pt x="36" y="1"/>
                  <a:pt x="38" y="0"/>
                  <a:pt x="40" y="0"/>
                </a:cubicBezTo>
                <a:cubicBezTo>
                  <a:pt x="47" y="0"/>
                  <a:pt x="47" y="0"/>
                  <a:pt x="47" y="0"/>
                </a:cubicBezTo>
                <a:cubicBezTo>
                  <a:pt x="48" y="0"/>
                  <a:pt x="50" y="1"/>
                  <a:pt x="50" y="3"/>
                </a:cubicBezTo>
                <a:lnTo>
                  <a:pt x="50" y="10"/>
                </a:lnTo>
                <a:close/>
              </a:path>
            </a:pathLst>
          </a:custGeom>
          <a:solidFill>
            <a:schemeClr val="accent3">
              <a:lumMod val="40000"/>
              <a:lumOff val="60000"/>
            </a:schemeClr>
          </a:solidFill>
          <a:ln>
            <a:noFill/>
          </a:ln>
        </p:spPr>
        <p:txBody>
          <a:bodyPr/>
          <a:lstStyle/>
          <a:p>
            <a:endParaRPr lang="th-TH"/>
          </a:p>
        </p:txBody>
      </p:sp>
      <p:pic>
        <p:nvPicPr>
          <p:cNvPr id="20" name="Picture Placeholder 19">
            <a:extLst>
              <a:ext uri="{FF2B5EF4-FFF2-40B4-BE49-F238E27FC236}">
                <a16:creationId xmlns:a16="http://schemas.microsoft.com/office/drawing/2014/main" id="{163319B3-8AAE-CF8A-44CA-481036892F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806" r="18806"/>
          <a:stretch/>
        </p:blipFill>
        <p:spPr>
          <a:xfrm>
            <a:off x="6367346" y="-85362"/>
            <a:ext cx="5824654" cy="6300439"/>
          </a:xfrm>
        </p:spPr>
      </p:pic>
      <p:pic>
        <p:nvPicPr>
          <p:cNvPr id="10" name="Picture 9">
            <a:extLst>
              <a:ext uri="{FF2B5EF4-FFF2-40B4-BE49-F238E27FC236}">
                <a16:creationId xmlns:a16="http://schemas.microsoft.com/office/drawing/2014/main" id="{A939B9BA-C8CB-3E3A-115D-ABCD9240ED93}"/>
              </a:ext>
            </a:extLst>
          </p:cNvPr>
          <p:cNvPicPr>
            <a:picLocks noChangeAspect="1"/>
          </p:cNvPicPr>
          <p:nvPr/>
        </p:nvPicPr>
        <p:blipFill>
          <a:blip r:embed="rId3"/>
          <a:stretch>
            <a:fillRect/>
          </a:stretch>
        </p:blipFill>
        <p:spPr>
          <a:xfrm>
            <a:off x="0" y="6478348"/>
            <a:ext cx="12291802" cy="1248667"/>
          </a:xfrm>
          <a:prstGeom prst="rect">
            <a:avLst/>
          </a:prstGeom>
        </p:spPr>
      </p:pic>
      <p:sp>
        <p:nvSpPr>
          <p:cNvPr id="12" name="TextBox 11">
            <a:extLst>
              <a:ext uri="{FF2B5EF4-FFF2-40B4-BE49-F238E27FC236}">
                <a16:creationId xmlns:a16="http://schemas.microsoft.com/office/drawing/2014/main" id="{A04DAC50-7CC4-AAE9-FAF2-A55AD896F66B}"/>
              </a:ext>
            </a:extLst>
          </p:cNvPr>
          <p:cNvSpPr txBox="1"/>
          <p:nvPr/>
        </p:nvSpPr>
        <p:spPr>
          <a:xfrm>
            <a:off x="586755" y="1511335"/>
            <a:ext cx="5867399" cy="492443"/>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Objectives</a:t>
            </a:r>
          </a:p>
        </p:txBody>
      </p:sp>
      <p:sp>
        <p:nvSpPr>
          <p:cNvPr id="13" name="TextBox 12">
            <a:extLst>
              <a:ext uri="{FF2B5EF4-FFF2-40B4-BE49-F238E27FC236}">
                <a16:creationId xmlns:a16="http://schemas.microsoft.com/office/drawing/2014/main" id="{E8D1309B-B9C4-FA4C-A546-2430D139EB9B}"/>
              </a:ext>
            </a:extLst>
          </p:cNvPr>
          <p:cNvSpPr txBox="1"/>
          <p:nvPr/>
        </p:nvSpPr>
        <p:spPr>
          <a:xfrm>
            <a:off x="586755" y="1203558"/>
            <a:ext cx="2908034" cy="307777"/>
          </a:xfrm>
          <a:prstGeom prst="rect">
            <a:avLst/>
          </a:prstGeom>
          <a:noFill/>
        </p:spPr>
        <p:txBody>
          <a:bodyPr wrap="square" rtlCol="0">
            <a:spAutoFit/>
          </a:bodyPr>
          <a:lstStyle/>
          <a:p>
            <a:r>
              <a:rPr lang="en-US" sz="1400" spc="200" dirty="0">
                <a:solidFill>
                  <a:schemeClr val="accent1"/>
                </a:solidFill>
                <a:latin typeface="Poppins Medium" panose="00000600000000000000" pitchFamily="2" charset="0"/>
                <a:cs typeface="Poppins Medium" panose="00000600000000000000" pitchFamily="2" charset="0"/>
              </a:rPr>
              <a:t>DAY 1 – SECTION 2</a:t>
            </a:r>
          </a:p>
        </p:txBody>
      </p:sp>
      <p:sp>
        <p:nvSpPr>
          <p:cNvPr id="34" name="TextBox 33">
            <a:extLst>
              <a:ext uri="{FF2B5EF4-FFF2-40B4-BE49-F238E27FC236}">
                <a16:creationId xmlns:a16="http://schemas.microsoft.com/office/drawing/2014/main" id="{27E60829-941E-5B8A-22A1-DC63FBAA7E40}"/>
              </a:ext>
            </a:extLst>
          </p:cNvPr>
          <p:cNvSpPr txBox="1"/>
          <p:nvPr/>
        </p:nvSpPr>
        <p:spPr>
          <a:xfrm>
            <a:off x="586755" y="2216601"/>
            <a:ext cx="4601306"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Explain how social, physical and mental skills work together​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S.E.E. Method example scenarios</a:t>
            </a:r>
          </a:p>
        </p:txBody>
      </p:sp>
    </p:spTree>
    <p:extLst>
      <p:ext uri="{BB962C8B-B14F-4D97-AF65-F5344CB8AC3E}">
        <p14:creationId xmlns:p14="http://schemas.microsoft.com/office/powerpoint/2010/main" val="1590666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B8DBFD9-A560-B436-7016-A2F29C99594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008" r="18008"/>
          <a:stretch/>
        </p:blipFill>
        <p:spPr/>
      </p:pic>
      <p:sp>
        <p:nvSpPr>
          <p:cNvPr id="6" name="Rectangle: Top Corners Rounded 36">
            <a:extLst>
              <a:ext uri="{FF2B5EF4-FFF2-40B4-BE49-F238E27FC236}">
                <a16:creationId xmlns:a16="http://schemas.microsoft.com/office/drawing/2014/main" id="{EF3D77D8-6D08-F80C-ACCB-2EB7F139C6EB}"/>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F2E0A1F6-2230-78AB-86F0-74D1654F7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18" name="TextBox 17">
            <a:extLst>
              <a:ext uri="{FF2B5EF4-FFF2-40B4-BE49-F238E27FC236}">
                <a16:creationId xmlns:a16="http://schemas.microsoft.com/office/drawing/2014/main" id="{EAFDB85F-E10D-B0EC-5300-6CA29DDC418D}"/>
              </a:ext>
            </a:extLst>
          </p:cNvPr>
          <p:cNvSpPr txBox="1"/>
          <p:nvPr/>
        </p:nvSpPr>
        <p:spPr>
          <a:xfrm>
            <a:off x="6995689" y="1308886"/>
            <a:ext cx="4468977" cy="492443"/>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The Driving Task</a:t>
            </a:r>
          </a:p>
        </p:txBody>
      </p:sp>
      <p:sp>
        <p:nvSpPr>
          <p:cNvPr id="19" name="TextBox 18">
            <a:extLst>
              <a:ext uri="{FF2B5EF4-FFF2-40B4-BE49-F238E27FC236}">
                <a16:creationId xmlns:a16="http://schemas.microsoft.com/office/drawing/2014/main" id="{F221032E-D500-03A8-3010-4AD2579B2AA2}"/>
              </a:ext>
            </a:extLst>
          </p:cNvPr>
          <p:cNvSpPr txBox="1"/>
          <p:nvPr/>
        </p:nvSpPr>
        <p:spPr>
          <a:xfrm>
            <a:off x="6995689" y="2139454"/>
            <a:ext cx="4601306" cy="3281411"/>
          </a:xfrm>
          <a:prstGeom prst="rect">
            <a:avLst/>
          </a:prstGeom>
          <a:noFill/>
        </p:spPr>
        <p:txBody>
          <a:bodyPr wrap="square" rtlCol="0">
            <a:spAutoFit/>
          </a:bodyPr>
          <a:lstStyle/>
          <a:p>
            <a:pPr>
              <a:lnSpc>
                <a:spcPct val="150000"/>
              </a:lnSpc>
            </a:pPr>
            <a:r>
              <a:rPr lang="en-US" sz="1400" dirty="0">
                <a:latin typeface="Lato" panose="020F0502020204030203" pitchFamily="34" charset="0"/>
                <a:ea typeface="Lato" panose="020F0502020204030203" pitchFamily="34" charset="0"/>
                <a:cs typeface="Lato" panose="020F0502020204030203" pitchFamily="34" charset="0"/>
              </a:rPr>
              <a:t>The driving task includes all the social, physical, and mental skills required to drive.  ​</a:t>
            </a:r>
          </a:p>
          <a:p>
            <a:pPr>
              <a:lnSpc>
                <a:spcPct val="150000"/>
              </a:lnSpc>
            </a:pPr>
            <a:endParaRPr lang="en-US" sz="1400" dirty="0">
              <a:latin typeface="Lato" panose="020F0502020204030203" pitchFamily="34" charset="0"/>
              <a:ea typeface="Lato" panose="020F0502020204030203" pitchFamily="34" charset="0"/>
              <a:cs typeface="Lato" panose="020F0502020204030203" pitchFamily="34" charset="0"/>
            </a:endParaRPr>
          </a:p>
          <a:p>
            <a:pPr>
              <a:lnSpc>
                <a:spcPct val="150000"/>
              </a:lnSpc>
            </a:pPr>
            <a:r>
              <a:rPr lang="en-US" sz="1400" dirty="0">
                <a:latin typeface="Lato" panose="020F0502020204030203" pitchFamily="34" charset="0"/>
                <a:ea typeface="Lato" panose="020F0502020204030203" pitchFamily="34" charset="0"/>
                <a:cs typeface="Lato" panose="020F0502020204030203" pitchFamily="34" charset="0"/>
              </a:rPr>
              <a:t>To perform the driving task with low-risk results, you must develop habits for:​</a:t>
            </a:r>
          </a:p>
          <a:p>
            <a:pPr marL="285750" indent="-285750">
              <a:lnSpc>
                <a:spcPct val="150000"/>
              </a:lnSpc>
              <a:buFont typeface="Courier New" panose="02070309020205020404" pitchFamily="49" charset="0"/>
              <a:buChar char="o"/>
            </a:pPr>
            <a:r>
              <a:rPr lang="en-US" sz="1400" dirty="0">
                <a:latin typeface="Lato" panose="020F0502020204030203" pitchFamily="34" charset="0"/>
                <a:ea typeface="Lato" panose="020F0502020204030203" pitchFamily="34" charset="0"/>
                <a:cs typeface="Lato" panose="020F0502020204030203" pitchFamily="34" charset="0"/>
              </a:rPr>
              <a:t>Using knowledge and visual skills​</a:t>
            </a:r>
          </a:p>
          <a:p>
            <a:pPr marL="285750" indent="-285750">
              <a:lnSpc>
                <a:spcPct val="150000"/>
              </a:lnSpc>
              <a:buFont typeface="Courier New" panose="02070309020205020404" pitchFamily="49" charset="0"/>
              <a:buChar char="o"/>
            </a:pPr>
            <a:r>
              <a:rPr lang="en-US" sz="1400" dirty="0">
                <a:latin typeface="Lato" panose="020F0502020204030203" pitchFamily="34" charset="0"/>
                <a:ea typeface="Lato" panose="020F0502020204030203" pitchFamily="34" charset="0"/>
                <a:cs typeface="Lato" panose="020F0502020204030203" pitchFamily="34" charset="0"/>
              </a:rPr>
              <a:t>Obeying traffic laws​</a:t>
            </a:r>
          </a:p>
          <a:p>
            <a:pPr marL="285750" indent="-285750">
              <a:lnSpc>
                <a:spcPct val="150000"/>
              </a:lnSpc>
              <a:buFont typeface="Courier New" panose="02070309020205020404" pitchFamily="49" charset="0"/>
              <a:buChar char="o"/>
            </a:pPr>
            <a:r>
              <a:rPr lang="en-US" sz="1400" dirty="0">
                <a:latin typeface="Lato" panose="020F0502020204030203" pitchFamily="34" charset="0"/>
                <a:ea typeface="Lato" panose="020F0502020204030203" pitchFamily="34" charset="0"/>
                <a:cs typeface="Lato" panose="020F0502020204030203" pitchFamily="34" charset="0"/>
              </a:rPr>
              <a:t>Judging time and space​</a:t>
            </a:r>
          </a:p>
          <a:p>
            <a:pPr marL="285750" indent="-285750">
              <a:lnSpc>
                <a:spcPct val="150000"/>
              </a:lnSpc>
              <a:buFont typeface="Courier New" panose="02070309020205020404" pitchFamily="49" charset="0"/>
              <a:buChar char="o"/>
            </a:pPr>
            <a:r>
              <a:rPr lang="en-US" sz="1400" dirty="0">
                <a:latin typeface="Lato" panose="020F0502020204030203" pitchFamily="34" charset="0"/>
                <a:ea typeface="Lato" panose="020F0502020204030203" pitchFamily="34" charset="0"/>
                <a:cs typeface="Lato" panose="020F0502020204030203" pitchFamily="34" charset="0"/>
              </a:rPr>
              <a:t>Anticipating how your car will respond under normal and emergency conditions​</a:t>
            </a:r>
          </a:p>
        </p:txBody>
      </p:sp>
    </p:spTree>
    <p:extLst>
      <p:ext uri="{BB962C8B-B14F-4D97-AF65-F5344CB8AC3E}">
        <p14:creationId xmlns:p14="http://schemas.microsoft.com/office/powerpoint/2010/main" val="1692485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Rounded Corners 96">
            <a:extLst>
              <a:ext uri="{FF2B5EF4-FFF2-40B4-BE49-F238E27FC236}">
                <a16:creationId xmlns:a16="http://schemas.microsoft.com/office/drawing/2014/main" id="{D273E9C5-6F44-85C7-75FB-2B0B3100DA86}"/>
              </a:ext>
            </a:extLst>
          </p:cNvPr>
          <p:cNvSpPr/>
          <p:nvPr/>
        </p:nvSpPr>
        <p:spPr>
          <a:xfrm>
            <a:off x="893362" y="1976717"/>
            <a:ext cx="3233576" cy="3467101"/>
          </a:xfrm>
          <a:prstGeom prst="roundRect">
            <a:avLst>
              <a:gd name="adj" fmla="val 1422"/>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TextBox 73">
            <a:extLst>
              <a:ext uri="{FF2B5EF4-FFF2-40B4-BE49-F238E27FC236}">
                <a16:creationId xmlns:a16="http://schemas.microsoft.com/office/drawing/2014/main" id="{482C79A3-CAB7-3D4A-8F73-4AB420AF6626}"/>
              </a:ext>
            </a:extLst>
          </p:cNvPr>
          <p:cNvSpPr txBox="1"/>
          <p:nvPr/>
        </p:nvSpPr>
        <p:spPr>
          <a:xfrm>
            <a:off x="1021311" y="3176696"/>
            <a:ext cx="2912940" cy="307777"/>
          </a:xfrm>
          <a:prstGeom prst="rect">
            <a:avLst/>
          </a:prstGeom>
          <a:noFill/>
        </p:spPr>
        <p:txBody>
          <a:bodyPr wrap="square" rtlCol="0">
            <a:spAutoFit/>
          </a:bodyPr>
          <a:lstStyle/>
          <a:p>
            <a:pPr algn="ctr"/>
            <a:r>
              <a:rPr lang="en-US" sz="1400" dirty="0">
                <a:latin typeface="Poppins SemiBold" panose="00000700000000000000" pitchFamily="2" charset="0"/>
                <a:cs typeface="Poppins SemiBold" panose="00000700000000000000" pitchFamily="2" charset="0"/>
              </a:rPr>
              <a:t>Social Skills​</a:t>
            </a:r>
          </a:p>
        </p:txBody>
      </p:sp>
      <p:sp>
        <p:nvSpPr>
          <p:cNvPr id="76" name="TextBox 75">
            <a:extLst>
              <a:ext uri="{FF2B5EF4-FFF2-40B4-BE49-F238E27FC236}">
                <a16:creationId xmlns:a16="http://schemas.microsoft.com/office/drawing/2014/main" id="{177EBA7E-3040-F91B-1169-D4DAF2B21D58}"/>
              </a:ext>
            </a:extLst>
          </p:cNvPr>
          <p:cNvSpPr txBox="1"/>
          <p:nvPr/>
        </p:nvSpPr>
        <p:spPr>
          <a:xfrm>
            <a:off x="1089193" y="3524366"/>
            <a:ext cx="2817243" cy="1505477"/>
          </a:xfrm>
          <a:prstGeom prst="rect">
            <a:avLst/>
          </a:prstGeom>
          <a:noFill/>
        </p:spPr>
        <p:txBody>
          <a:bodyPr wrap="square" rtlCol="0">
            <a:spAutoFit/>
          </a:bodyPr>
          <a:lstStyle/>
          <a:p>
            <a:pPr marL="171450" indent="-171450">
              <a:lnSpc>
                <a:spcPct val="13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Like other social tasks, driving requires you to interact successfully with people – be courteous​</a:t>
            </a:r>
          </a:p>
          <a:p>
            <a:pPr marL="171450" indent="-171450">
              <a:lnSpc>
                <a:spcPct val="130000"/>
              </a:lnSpc>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3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Without courtesy and cooperation, low-risk driving is impossible.​</a:t>
            </a:r>
          </a:p>
        </p:txBody>
      </p:sp>
      <p:sp>
        <p:nvSpPr>
          <p:cNvPr id="2" name="Rectangle: Top Corners Rounded 36">
            <a:extLst>
              <a:ext uri="{FF2B5EF4-FFF2-40B4-BE49-F238E27FC236}">
                <a16:creationId xmlns:a16="http://schemas.microsoft.com/office/drawing/2014/main" id="{52F1B9EA-E8F6-8B1F-A8F5-25AD498968EC}"/>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8342B249-0048-358B-EDEF-0DADC440B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4" name="Rectangle: Rounded Corners 96">
            <a:extLst>
              <a:ext uri="{FF2B5EF4-FFF2-40B4-BE49-F238E27FC236}">
                <a16:creationId xmlns:a16="http://schemas.microsoft.com/office/drawing/2014/main" id="{958451C4-1D88-795B-E4AA-030210A9668A}"/>
              </a:ext>
            </a:extLst>
          </p:cNvPr>
          <p:cNvSpPr/>
          <p:nvPr/>
        </p:nvSpPr>
        <p:spPr>
          <a:xfrm>
            <a:off x="4379414" y="1976717"/>
            <a:ext cx="3233576" cy="3467101"/>
          </a:xfrm>
          <a:prstGeom prst="roundRect">
            <a:avLst>
              <a:gd name="adj" fmla="val 1422"/>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93D2F1FD-E71B-C7AF-A97C-F151307B6D07}"/>
              </a:ext>
            </a:extLst>
          </p:cNvPr>
          <p:cNvSpPr txBox="1"/>
          <p:nvPr/>
        </p:nvSpPr>
        <p:spPr>
          <a:xfrm>
            <a:off x="4555916" y="3117019"/>
            <a:ext cx="2912940" cy="307777"/>
          </a:xfrm>
          <a:prstGeom prst="rect">
            <a:avLst/>
          </a:prstGeom>
          <a:noFill/>
        </p:spPr>
        <p:txBody>
          <a:bodyPr wrap="square" rtlCol="0">
            <a:spAutoFit/>
          </a:bodyPr>
          <a:lstStyle/>
          <a:p>
            <a:pPr algn="ctr"/>
            <a:r>
              <a:rPr lang="en-US" sz="1400" dirty="0">
                <a:latin typeface="Poppins SemiBold" panose="00000700000000000000" pitchFamily="2" charset="0"/>
                <a:cs typeface="Poppins SemiBold" panose="00000700000000000000" pitchFamily="2" charset="0"/>
              </a:rPr>
              <a:t>Physical Skills​</a:t>
            </a:r>
          </a:p>
        </p:txBody>
      </p:sp>
      <p:sp>
        <p:nvSpPr>
          <p:cNvPr id="7" name="TextBox 6">
            <a:extLst>
              <a:ext uri="{FF2B5EF4-FFF2-40B4-BE49-F238E27FC236}">
                <a16:creationId xmlns:a16="http://schemas.microsoft.com/office/drawing/2014/main" id="{7FDF7C62-ACB3-C8B3-E258-90C7032C749D}"/>
              </a:ext>
            </a:extLst>
          </p:cNvPr>
          <p:cNvSpPr txBox="1"/>
          <p:nvPr/>
        </p:nvSpPr>
        <p:spPr>
          <a:xfrm>
            <a:off x="4623798" y="3464689"/>
            <a:ext cx="2817243" cy="785280"/>
          </a:xfrm>
          <a:prstGeom prst="rect">
            <a:avLst/>
          </a:prstGeom>
          <a:noFill/>
        </p:spPr>
        <p:txBody>
          <a:bodyPr wrap="square" rtlCol="0">
            <a:spAutoFit/>
          </a:bodyPr>
          <a:lstStyle/>
          <a:p>
            <a:pPr marL="171450" indent="-171450">
              <a:lnSpc>
                <a:spcPct val="13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You must learn the physical skills of driving so well that they become natural habits.   Please practice​</a:t>
            </a:r>
          </a:p>
        </p:txBody>
      </p:sp>
      <p:sp>
        <p:nvSpPr>
          <p:cNvPr id="8" name="Rectangle: Rounded Corners 96">
            <a:extLst>
              <a:ext uri="{FF2B5EF4-FFF2-40B4-BE49-F238E27FC236}">
                <a16:creationId xmlns:a16="http://schemas.microsoft.com/office/drawing/2014/main" id="{8BF9D672-67B0-BD37-10D9-FC0E5BC36E9D}"/>
              </a:ext>
            </a:extLst>
          </p:cNvPr>
          <p:cNvSpPr/>
          <p:nvPr/>
        </p:nvSpPr>
        <p:spPr>
          <a:xfrm>
            <a:off x="7865466" y="1976717"/>
            <a:ext cx="3233576" cy="3467101"/>
          </a:xfrm>
          <a:prstGeom prst="roundRect">
            <a:avLst>
              <a:gd name="adj" fmla="val 1422"/>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B1C5766B-AFF1-CAD6-6187-1A91CC4823E4}"/>
              </a:ext>
            </a:extLst>
          </p:cNvPr>
          <p:cNvSpPr txBox="1"/>
          <p:nvPr/>
        </p:nvSpPr>
        <p:spPr>
          <a:xfrm>
            <a:off x="8025784" y="3117019"/>
            <a:ext cx="2912940" cy="307777"/>
          </a:xfrm>
          <a:prstGeom prst="rect">
            <a:avLst/>
          </a:prstGeom>
          <a:noFill/>
        </p:spPr>
        <p:txBody>
          <a:bodyPr wrap="square" rtlCol="0">
            <a:spAutoFit/>
          </a:bodyPr>
          <a:lstStyle/>
          <a:p>
            <a:pPr algn="ctr"/>
            <a:r>
              <a:rPr lang="en-US" sz="1400" dirty="0">
                <a:latin typeface="Poppins SemiBold" panose="00000700000000000000" pitchFamily="2" charset="0"/>
                <a:cs typeface="Poppins SemiBold" panose="00000700000000000000" pitchFamily="2" charset="0"/>
              </a:rPr>
              <a:t>Mental Skills​</a:t>
            </a:r>
          </a:p>
        </p:txBody>
      </p:sp>
      <p:sp>
        <p:nvSpPr>
          <p:cNvPr id="10" name="TextBox 9">
            <a:extLst>
              <a:ext uri="{FF2B5EF4-FFF2-40B4-BE49-F238E27FC236}">
                <a16:creationId xmlns:a16="http://schemas.microsoft.com/office/drawing/2014/main" id="{C58773AA-2811-A1CB-F2D6-D64655B5BC44}"/>
              </a:ext>
            </a:extLst>
          </p:cNvPr>
          <p:cNvSpPr txBox="1"/>
          <p:nvPr/>
        </p:nvSpPr>
        <p:spPr>
          <a:xfrm>
            <a:off x="8093666" y="3464689"/>
            <a:ext cx="2817243" cy="785280"/>
          </a:xfrm>
          <a:prstGeom prst="rect">
            <a:avLst/>
          </a:prstGeom>
          <a:noFill/>
        </p:spPr>
        <p:txBody>
          <a:bodyPr wrap="square" rtlCol="0">
            <a:spAutoFit/>
          </a:bodyPr>
          <a:lstStyle/>
          <a:p>
            <a:pPr marL="171450" indent="-171450">
              <a:lnSpc>
                <a:spcPct val="13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Safe, low-risk driving is primarily a mental task that involves decision making.​</a:t>
            </a:r>
          </a:p>
        </p:txBody>
      </p:sp>
      <p:sp>
        <p:nvSpPr>
          <p:cNvPr id="11" name="Oval 10">
            <a:extLst>
              <a:ext uri="{FF2B5EF4-FFF2-40B4-BE49-F238E27FC236}">
                <a16:creationId xmlns:a16="http://schemas.microsoft.com/office/drawing/2014/main" id="{C4337472-7068-F315-8119-05A5DB5336A3}"/>
              </a:ext>
            </a:extLst>
          </p:cNvPr>
          <p:cNvSpPr/>
          <p:nvPr/>
        </p:nvSpPr>
        <p:spPr>
          <a:xfrm>
            <a:off x="2023654" y="1642417"/>
            <a:ext cx="1013057" cy="1013057"/>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Placeholder 3">
            <a:extLst>
              <a:ext uri="{FF2B5EF4-FFF2-40B4-BE49-F238E27FC236}">
                <a16:creationId xmlns:a16="http://schemas.microsoft.com/office/drawing/2014/main" id="{26A2013C-4989-44DC-9728-B4F675A35AE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500" r="12500"/>
          <a:stretch/>
        </p:blipFill>
        <p:spPr>
          <a:xfrm>
            <a:off x="1775394" y="1495388"/>
            <a:ext cx="1388647" cy="1388647"/>
          </a:xfrm>
          <a:ln w="57150">
            <a:solidFill>
              <a:schemeClr val="accent1"/>
            </a:solidFill>
          </a:ln>
        </p:spPr>
      </p:pic>
      <p:pic>
        <p:nvPicPr>
          <p:cNvPr id="15" name="Picture Placeholder 3">
            <a:extLst>
              <a:ext uri="{FF2B5EF4-FFF2-40B4-BE49-F238E27FC236}">
                <a16:creationId xmlns:a16="http://schemas.microsoft.com/office/drawing/2014/main" id="{FDB11126-BB1C-1E6E-4C7D-388CBFE30884}"/>
              </a:ext>
            </a:extLst>
          </p:cNvPr>
          <p:cNvPicPr>
            <a:picLocks noChangeAspect="1"/>
          </p:cNvPicPr>
          <p:nvPr/>
        </p:nvPicPr>
        <p:blipFill>
          <a:blip r:embed="rId4">
            <a:extLst>
              <a:ext uri="{28A0092B-C50C-407E-A947-70E740481C1C}">
                <a14:useLocalDpi xmlns:a14="http://schemas.microsoft.com/office/drawing/2010/main" val="0"/>
              </a:ext>
            </a:extLst>
          </a:blip>
          <a:srcRect l="19689" r="19689"/>
          <a:stretch/>
        </p:blipFill>
        <p:spPr>
          <a:xfrm>
            <a:off x="5401676" y="1495388"/>
            <a:ext cx="1388647" cy="1388647"/>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a:ln w="57150">
            <a:solidFill>
              <a:schemeClr val="accent1"/>
            </a:solidFill>
          </a:ln>
        </p:spPr>
      </p:pic>
      <p:pic>
        <p:nvPicPr>
          <p:cNvPr id="16" name="Picture Placeholder 3">
            <a:extLst>
              <a:ext uri="{FF2B5EF4-FFF2-40B4-BE49-F238E27FC236}">
                <a16:creationId xmlns:a16="http://schemas.microsoft.com/office/drawing/2014/main" id="{6151967E-E919-8512-BD45-B2BA803FFF74}"/>
              </a:ext>
            </a:extLst>
          </p:cNvPr>
          <p:cNvPicPr>
            <a:picLocks noChangeAspect="1"/>
          </p:cNvPicPr>
          <p:nvPr/>
        </p:nvPicPr>
        <p:blipFill>
          <a:blip r:embed="rId5">
            <a:extLst>
              <a:ext uri="{28A0092B-C50C-407E-A947-70E740481C1C}">
                <a14:useLocalDpi xmlns:a14="http://schemas.microsoft.com/office/drawing/2010/main" val="0"/>
              </a:ext>
            </a:extLst>
          </a:blip>
          <a:srcRect l="26101" t="12238" r="23181" b="12609"/>
          <a:stretch/>
        </p:blipFill>
        <p:spPr>
          <a:xfrm>
            <a:off x="8779699" y="1495387"/>
            <a:ext cx="1388647" cy="1388647"/>
          </a:xfrm>
          <a:custGeom>
            <a:avLst/>
            <a:gdLst>
              <a:gd name="connsiteX0" fmla="*/ 330926 w 661852"/>
              <a:gd name="connsiteY0" fmla="*/ 0 h 661852"/>
              <a:gd name="connsiteX1" fmla="*/ 661852 w 661852"/>
              <a:gd name="connsiteY1" fmla="*/ 330926 h 661852"/>
              <a:gd name="connsiteX2" fmla="*/ 330926 w 661852"/>
              <a:gd name="connsiteY2" fmla="*/ 661852 h 661852"/>
              <a:gd name="connsiteX3" fmla="*/ 0 w 661852"/>
              <a:gd name="connsiteY3" fmla="*/ 330926 h 661852"/>
              <a:gd name="connsiteX4" fmla="*/ 330926 w 661852"/>
              <a:gd name="connsiteY4" fmla="*/ 0 h 66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852" h="661852">
                <a:moveTo>
                  <a:pt x="330926" y="0"/>
                </a:moveTo>
                <a:cubicBezTo>
                  <a:pt x="513691" y="0"/>
                  <a:pt x="661852" y="148161"/>
                  <a:pt x="661852" y="330926"/>
                </a:cubicBezTo>
                <a:cubicBezTo>
                  <a:pt x="661852" y="513691"/>
                  <a:pt x="513691" y="661852"/>
                  <a:pt x="330926" y="661852"/>
                </a:cubicBezTo>
                <a:cubicBezTo>
                  <a:pt x="148161" y="661852"/>
                  <a:pt x="0" y="513691"/>
                  <a:pt x="0" y="330926"/>
                </a:cubicBezTo>
                <a:cubicBezTo>
                  <a:pt x="0" y="148161"/>
                  <a:pt x="148161" y="0"/>
                  <a:pt x="330926" y="0"/>
                </a:cubicBezTo>
                <a:close/>
              </a:path>
            </a:pathLst>
          </a:custGeom>
          <a:pattFill prst="pct5">
            <a:fgClr>
              <a:schemeClr val="accent1"/>
            </a:fgClr>
            <a:bgClr>
              <a:schemeClr val="bg1"/>
            </a:bgClr>
          </a:pattFill>
          <a:ln w="57150">
            <a:solidFill>
              <a:schemeClr val="accent1"/>
            </a:solidFill>
          </a:ln>
        </p:spPr>
      </p:pic>
    </p:spTree>
    <p:extLst>
      <p:ext uri="{BB962C8B-B14F-4D97-AF65-F5344CB8AC3E}">
        <p14:creationId xmlns:p14="http://schemas.microsoft.com/office/powerpoint/2010/main" val="216500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Image result for image of busy roadway">
            <a:extLst>
              <a:ext uri="{FF2B5EF4-FFF2-40B4-BE49-F238E27FC236}">
                <a16:creationId xmlns:a16="http://schemas.microsoft.com/office/drawing/2014/main" id="{455EA42D-9557-1694-3A63-1E3F893CA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888"/>
          <a:stretch/>
        </p:blipFill>
        <p:spPr bwMode="auto">
          <a:xfrm>
            <a:off x="20" y="10"/>
            <a:ext cx="12191979" cy="5486390"/>
          </a:xfrm>
          <a:prstGeom prst="rect">
            <a:avLst/>
          </a:prstGeom>
          <a:noFill/>
          <a:effectLst>
            <a:outerShdw blurRad="596900" dist="330200" dir="8820000" sx="87000" sy="87000" algn="ctr" rotWithShape="0">
              <a:srgbClr val="000000">
                <a:alpha val="29000"/>
              </a:srgbClr>
            </a:outerShdw>
          </a:effectLst>
          <a:extLst>
            <a:ext uri="{909E8E84-426E-40DD-AFC4-6F175D3DCCD1}">
              <a14:hiddenFill xmlns:a14="http://schemas.microsoft.com/office/drawing/2010/main">
                <a:solidFill>
                  <a:srgbClr val="FFFFFF"/>
                </a:solidFill>
              </a14:hiddenFill>
            </a:ext>
          </a:extLst>
        </p:spPr>
      </p:pic>
      <p:sp useBgFill="1">
        <p:nvSpPr>
          <p:cNvPr id="26" name="Rectangle 25">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AFDB85F-E10D-B0EC-5300-6CA29DDC418D}"/>
              </a:ext>
            </a:extLst>
          </p:cNvPr>
          <p:cNvSpPr txBox="1"/>
          <p:nvPr/>
        </p:nvSpPr>
        <p:spPr>
          <a:xfrm>
            <a:off x="589556" y="5746071"/>
            <a:ext cx="7015499" cy="85226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Poppins SemiBold" pitchFamily="2" charset="77"/>
                <a:ea typeface="+mj-ea"/>
                <a:cs typeface="Poppins SemiBold" pitchFamily="2" charset="77"/>
              </a:rPr>
              <a:t>Intersection #1</a:t>
            </a:r>
          </a:p>
        </p:txBody>
      </p:sp>
      <p:sp>
        <p:nvSpPr>
          <p:cNvPr id="19" name="TextBox 18">
            <a:extLst>
              <a:ext uri="{FF2B5EF4-FFF2-40B4-BE49-F238E27FC236}">
                <a16:creationId xmlns:a16="http://schemas.microsoft.com/office/drawing/2014/main" id="{F221032E-D500-03A8-3010-4AD2579B2AA2}"/>
              </a:ext>
            </a:extLst>
          </p:cNvPr>
          <p:cNvSpPr txBox="1"/>
          <p:nvPr/>
        </p:nvSpPr>
        <p:spPr>
          <a:xfrm>
            <a:off x="4903774" y="5746071"/>
            <a:ext cx="6816084" cy="852260"/>
          </a:xfrm>
          <a:prstGeom prst="rect">
            <a:avLst/>
          </a:prstGeom>
        </p:spPr>
        <p:txBody>
          <a:bodyPr vert="horz" lIns="91440" tIns="45720" rIns="91440" bIns="45720" rtlCol="0" anchor="ctr">
            <a:normAutofit/>
          </a:bodyPr>
          <a:lstStyle/>
          <a:p>
            <a:pPr algn="r">
              <a:lnSpc>
                <a:spcPct val="90000"/>
              </a:lnSpc>
              <a:spcBef>
                <a:spcPts val="1000"/>
              </a:spcBef>
            </a:pPr>
            <a:r>
              <a:rPr lang="en-US" sz="2000" dirty="0">
                <a:latin typeface="Lato" panose="020F0502020204030203" pitchFamily="34" charset="0"/>
                <a:ea typeface="Lato" panose="020F0502020204030203" pitchFamily="34" charset="0"/>
                <a:cs typeface="Lato" panose="020F0502020204030203" pitchFamily="34" charset="0"/>
              </a:rPr>
              <a:t>How Can we use the S.E.E. Method in this example?</a:t>
            </a:r>
          </a:p>
        </p:txBody>
      </p:sp>
      <p:sp>
        <p:nvSpPr>
          <p:cNvPr id="6" name="Rectangle: Top Corners Rounded 36">
            <a:extLst>
              <a:ext uri="{FF2B5EF4-FFF2-40B4-BE49-F238E27FC236}">
                <a16:creationId xmlns:a16="http://schemas.microsoft.com/office/drawing/2014/main" id="{EF3D77D8-6D08-F80C-ACCB-2EB7F139C6EB}"/>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F2E0A1F6-2230-78AB-86F0-74D1654F7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Tree>
    <p:extLst>
      <p:ext uri="{BB962C8B-B14F-4D97-AF65-F5344CB8AC3E}">
        <p14:creationId xmlns:p14="http://schemas.microsoft.com/office/powerpoint/2010/main" val="975397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455EA42D-9557-1694-3A63-1E3F893CA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04" b="16604"/>
          <a:stretch/>
        </p:blipFill>
        <p:spPr bwMode="auto">
          <a:xfrm>
            <a:off x="20" y="10"/>
            <a:ext cx="12191979" cy="5486390"/>
          </a:xfrm>
          <a:prstGeom prst="rect">
            <a:avLst/>
          </a:prstGeom>
          <a:noFill/>
          <a:effectLst>
            <a:outerShdw blurRad="596900" dist="330200" dir="8820000" sx="87000" sy="87000" algn="ctr" rotWithShape="0">
              <a:srgbClr val="000000">
                <a:alpha val="29000"/>
              </a:srgbClr>
            </a:outerShdw>
          </a:effectLst>
          <a:extLst>
            <a:ext uri="{909E8E84-426E-40DD-AFC4-6F175D3DCCD1}">
              <a14:hiddenFill xmlns:a14="http://schemas.microsoft.com/office/drawing/2010/main">
                <a:solidFill>
                  <a:srgbClr val="FFFFFF"/>
                </a:solidFill>
              </a14:hiddenFill>
            </a:ext>
          </a:extLst>
        </p:spPr>
      </p:pic>
      <p:sp useBgFill="1">
        <p:nvSpPr>
          <p:cNvPr id="26" name="Rectangle 25">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AFDB85F-E10D-B0EC-5300-6CA29DDC418D}"/>
              </a:ext>
            </a:extLst>
          </p:cNvPr>
          <p:cNvSpPr txBox="1"/>
          <p:nvPr/>
        </p:nvSpPr>
        <p:spPr>
          <a:xfrm>
            <a:off x="589556" y="5746071"/>
            <a:ext cx="7015499" cy="85226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Poppins SemiBold" pitchFamily="2" charset="77"/>
                <a:ea typeface="+mj-ea"/>
                <a:cs typeface="Poppins SemiBold" pitchFamily="2" charset="77"/>
              </a:rPr>
              <a:t>Intersection #2</a:t>
            </a:r>
          </a:p>
        </p:txBody>
      </p:sp>
      <p:sp>
        <p:nvSpPr>
          <p:cNvPr id="19" name="TextBox 18">
            <a:extLst>
              <a:ext uri="{FF2B5EF4-FFF2-40B4-BE49-F238E27FC236}">
                <a16:creationId xmlns:a16="http://schemas.microsoft.com/office/drawing/2014/main" id="{F221032E-D500-03A8-3010-4AD2579B2AA2}"/>
              </a:ext>
            </a:extLst>
          </p:cNvPr>
          <p:cNvSpPr txBox="1"/>
          <p:nvPr/>
        </p:nvSpPr>
        <p:spPr>
          <a:xfrm>
            <a:off x="4903774" y="5746071"/>
            <a:ext cx="6816084" cy="852260"/>
          </a:xfrm>
          <a:prstGeom prst="rect">
            <a:avLst/>
          </a:prstGeom>
        </p:spPr>
        <p:txBody>
          <a:bodyPr vert="horz" lIns="91440" tIns="45720" rIns="91440" bIns="45720" rtlCol="0" anchor="ctr">
            <a:normAutofit/>
          </a:bodyPr>
          <a:lstStyle/>
          <a:p>
            <a:pPr algn="r">
              <a:lnSpc>
                <a:spcPct val="90000"/>
              </a:lnSpc>
              <a:spcBef>
                <a:spcPts val="1000"/>
              </a:spcBef>
            </a:pPr>
            <a:r>
              <a:rPr lang="en-US" sz="2000" dirty="0">
                <a:latin typeface="Lato" panose="020F0502020204030203" pitchFamily="34" charset="0"/>
                <a:ea typeface="Lato" panose="020F0502020204030203" pitchFamily="34" charset="0"/>
                <a:cs typeface="Lato" panose="020F0502020204030203" pitchFamily="34" charset="0"/>
              </a:rPr>
              <a:t>How Can we use the S.E.E. Method in this example?</a:t>
            </a:r>
          </a:p>
        </p:txBody>
      </p:sp>
      <p:sp>
        <p:nvSpPr>
          <p:cNvPr id="6" name="Rectangle: Top Corners Rounded 36">
            <a:extLst>
              <a:ext uri="{FF2B5EF4-FFF2-40B4-BE49-F238E27FC236}">
                <a16:creationId xmlns:a16="http://schemas.microsoft.com/office/drawing/2014/main" id="{EF3D77D8-6D08-F80C-ACCB-2EB7F139C6EB}"/>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F2E0A1F6-2230-78AB-86F0-74D1654F7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Tree>
    <p:extLst>
      <p:ext uri="{BB962C8B-B14F-4D97-AF65-F5344CB8AC3E}">
        <p14:creationId xmlns:p14="http://schemas.microsoft.com/office/powerpoint/2010/main" val="3146372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people looking at a paper&#10;&#10;Description automatically generated with low confidence">
            <a:extLst>
              <a:ext uri="{FF2B5EF4-FFF2-40B4-BE49-F238E27FC236}">
                <a16:creationId xmlns:a16="http://schemas.microsoft.com/office/drawing/2014/main" id="{8E8861FE-C17D-BDD0-30C4-BC7AF363CA0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742" r="19742"/>
          <a:stretch>
            <a:fillRect/>
          </a:stretch>
        </p:blipFill>
        <p:spPr/>
      </p:pic>
      <p:sp>
        <p:nvSpPr>
          <p:cNvPr id="13" name="TextBox 12">
            <a:extLst>
              <a:ext uri="{FF2B5EF4-FFF2-40B4-BE49-F238E27FC236}">
                <a16:creationId xmlns:a16="http://schemas.microsoft.com/office/drawing/2014/main" id="{D090B062-F7C5-4D63-9665-28D78921B11C}"/>
              </a:ext>
            </a:extLst>
          </p:cNvPr>
          <p:cNvSpPr txBox="1"/>
          <p:nvPr/>
        </p:nvSpPr>
        <p:spPr>
          <a:xfrm>
            <a:off x="745356" y="2093053"/>
            <a:ext cx="3534935" cy="492443"/>
          </a:xfrm>
          <a:prstGeom prst="rect">
            <a:avLst/>
          </a:prstGeom>
          <a:noFill/>
        </p:spPr>
        <p:txBody>
          <a:bodyPr wrap="square" rtlCol="0">
            <a:spAutoFit/>
          </a:bodyPr>
          <a:lstStyle/>
          <a:p>
            <a:r>
              <a:rPr lang="en-US" sz="2600" dirty="0">
                <a:solidFill>
                  <a:schemeClr val="bg1"/>
                </a:solidFill>
                <a:latin typeface="Poppins SemiBold" panose="00000700000000000000" pitchFamily="2" charset="0"/>
                <a:cs typeface="Poppins SemiBold" panose="00000700000000000000" pitchFamily="2" charset="0"/>
              </a:rPr>
              <a:t>Overview</a:t>
            </a:r>
          </a:p>
        </p:txBody>
      </p:sp>
      <p:sp>
        <p:nvSpPr>
          <p:cNvPr id="14" name="TextBox 13">
            <a:extLst>
              <a:ext uri="{FF2B5EF4-FFF2-40B4-BE49-F238E27FC236}">
                <a16:creationId xmlns:a16="http://schemas.microsoft.com/office/drawing/2014/main" id="{39C7F126-CB8B-42B5-90C9-1599AF846437}"/>
              </a:ext>
            </a:extLst>
          </p:cNvPr>
          <p:cNvSpPr txBox="1"/>
          <p:nvPr/>
        </p:nvSpPr>
        <p:spPr>
          <a:xfrm>
            <a:off x="745356" y="1799726"/>
            <a:ext cx="2908034" cy="261610"/>
          </a:xfrm>
          <a:prstGeom prst="rect">
            <a:avLst/>
          </a:prstGeom>
          <a:noFill/>
        </p:spPr>
        <p:txBody>
          <a:bodyPr wrap="square" rtlCol="0">
            <a:spAutoFit/>
          </a:bodyPr>
          <a:lstStyle/>
          <a:p>
            <a:r>
              <a:rPr lang="en-US" sz="1100" spc="200">
                <a:solidFill>
                  <a:schemeClr val="bg1"/>
                </a:solidFill>
                <a:latin typeface="Poppins Medium" panose="00000600000000000000" pitchFamily="2" charset="0"/>
                <a:cs typeface="Poppins Medium" panose="00000600000000000000" pitchFamily="2" charset="0"/>
              </a:rPr>
              <a:t>ABOUT US</a:t>
            </a:r>
          </a:p>
        </p:txBody>
      </p:sp>
      <p:sp>
        <p:nvSpPr>
          <p:cNvPr id="15" name="TextBox 14">
            <a:extLst>
              <a:ext uri="{FF2B5EF4-FFF2-40B4-BE49-F238E27FC236}">
                <a16:creationId xmlns:a16="http://schemas.microsoft.com/office/drawing/2014/main" id="{C6E981ED-542E-4142-BBA5-A485321DF6A8}"/>
              </a:ext>
            </a:extLst>
          </p:cNvPr>
          <p:cNvSpPr txBox="1"/>
          <p:nvPr/>
        </p:nvSpPr>
        <p:spPr>
          <a:xfrm>
            <a:off x="745356" y="2585496"/>
            <a:ext cx="3292527" cy="1843518"/>
          </a:xfrm>
          <a:prstGeom prst="rect">
            <a:avLst/>
          </a:prstGeom>
          <a:noFill/>
        </p:spPr>
        <p:txBody>
          <a:bodyPr wrap="square" rtlCol="0">
            <a:spAutoFit/>
          </a:bodyPr>
          <a:lstStyle/>
          <a:p>
            <a:pPr algn="just">
              <a:lnSpc>
                <a:spcPct val="150000"/>
              </a:lnSpc>
            </a:pPr>
            <a:r>
              <a:rPr lang="en-US" sz="1100" dirty="0">
                <a:solidFill>
                  <a:schemeClr val="bg1"/>
                </a:solidFill>
                <a:latin typeface="Muli" pitchFamily="2" charset="0"/>
                <a:ea typeface="Open Sans" panose="020B0606030504020204" pitchFamily="34" charset="0"/>
                <a:cs typeface="Open Sans" panose="020B0606030504020204" pitchFamily="34" charset="0"/>
              </a:rPr>
              <a:t>Lorem ipsum dolor sit </a:t>
            </a:r>
            <a:r>
              <a:rPr lang="en-US" sz="1100" dirty="0" err="1">
                <a:solidFill>
                  <a:schemeClr val="bg1"/>
                </a:solidFill>
                <a:latin typeface="Muli" pitchFamily="2" charset="0"/>
                <a:ea typeface="Open Sans" panose="020B0606030504020204" pitchFamily="34" charset="0"/>
                <a:cs typeface="Open Sans" panose="020B0606030504020204" pitchFamily="34" charset="0"/>
              </a:rPr>
              <a:t>amet</a:t>
            </a:r>
            <a:r>
              <a:rPr lang="en-US" sz="1100" dirty="0">
                <a:solidFill>
                  <a:schemeClr val="bg1"/>
                </a:solidFill>
                <a:latin typeface="Muli" pitchFamily="2" charset="0"/>
                <a:ea typeface="Open Sans" panose="020B0606030504020204" pitchFamily="34" charset="0"/>
                <a:cs typeface="Open Sans" panose="020B0606030504020204" pitchFamily="34" charset="0"/>
              </a:rPr>
              <a:t> </a:t>
            </a:r>
            <a:r>
              <a:rPr lang="en-US" sz="1100" dirty="0" err="1">
                <a:solidFill>
                  <a:schemeClr val="bg1"/>
                </a:solidFill>
                <a:latin typeface="Muli" pitchFamily="2" charset="0"/>
                <a:ea typeface="Open Sans" panose="020B0606030504020204" pitchFamily="34" charset="0"/>
                <a:cs typeface="Open Sans" panose="020B0606030504020204" pitchFamily="34" charset="0"/>
              </a:rPr>
              <a:t>consectetur</a:t>
            </a:r>
            <a:r>
              <a:rPr lang="en-US" sz="1100" dirty="0">
                <a:solidFill>
                  <a:schemeClr val="bg1"/>
                </a:solidFill>
                <a:latin typeface="Muli" pitchFamily="2" charset="0"/>
                <a:ea typeface="Open Sans" panose="020B0606030504020204" pitchFamily="34" charset="0"/>
                <a:cs typeface="Open Sans" panose="020B0606030504020204" pitchFamily="34" charset="0"/>
              </a:rPr>
              <a:t> </a:t>
            </a:r>
            <a:r>
              <a:rPr lang="en-US" sz="1100" dirty="0" err="1">
                <a:solidFill>
                  <a:schemeClr val="bg1"/>
                </a:solidFill>
                <a:latin typeface="Muli" pitchFamily="2" charset="0"/>
                <a:ea typeface="Open Sans" panose="020B0606030504020204" pitchFamily="34" charset="0"/>
                <a:cs typeface="Open Sans" panose="020B0606030504020204" pitchFamily="34" charset="0"/>
              </a:rPr>
              <a:t>adipiscing</a:t>
            </a:r>
            <a:r>
              <a:rPr lang="en-US" sz="1100" dirty="0">
                <a:solidFill>
                  <a:schemeClr val="bg1"/>
                </a:solidFill>
                <a:latin typeface="Muli" pitchFamily="2" charset="0"/>
                <a:ea typeface="Open Sans" panose="020B0606030504020204" pitchFamily="34" charset="0"/>
                <a:cs typeface="Open Sans" panose="020B0606030504020204" pitchFamily="34" charset="0"/>
              </a:rPr>
              <a:t> </a:t>
            </a:r>
            <a:r>
              <a:rPr lang="en-US" sz="1100" dirty="0" err="1">
                <a:solidFill>
                  <a:schemeClr val="bg1"/>
                </a:solidFill>
                <a:latin typeface="Muli" pitchFamily="2" charset="0"/>
                <a:ea typeface="Open Sans" panose="020B0606030504020204" pitchFamily="34" charset="0"/>
                <a:cs typeface="Open Sans" panose="020B0606030504020204" pitchFamily="34" charset="0"/>
              </a:rPr>
              <a:t>elit</a:t>
            </a:r>
            <a:r>
              <a:rPr lang="en-US" sz="1100" dirty="0">
                <a:solidFill>
                  <a:schemeClr val="bg1"/>
                </a:solidFill>
                <a:latin typeface="Muli" pitchFamily="2" charset="0"/>
                <a:ea typeface="Open Sans" panose="020B0606030504020204" pitchFamily="34" charset="0"/>
                <a:cs typeface="Open Sans" panose="020B0606030504020204" pitchFamily="34" charset="0"/>
              </a:rPr>
              <a:t>. </a:t>
            </a:r>
            <a:r>
              <a:rPr lang="en-US" sz="1100" dirty="0" err="1">
                <a:solidFill>
                  <a:schemeClr val="bg1"/>
                </a:solidFill>
                <a:latin typeface="Muli" pitchFamily="2" charset="0"/>
                <a:ea typeface="Open Sans" panose="020B0606030504020204" pitchFamily="34" charset="0"/>
                <a:cs typeface="Open Sans" panose="020B0606030504020204" pitchFamily="34" charset="0"/>
              </a:rPr>
              <a:t>Quisque</a:t>
            </a:r>
            <a:r>
              <a:rPr lang="en-US" sz="1100" dirty="0">
                <a:solidFill>
                  <a:schemeClr val="bg1"/>
                </a:solidFill>
                <a:latin typeface="Muli" pitchFamily="2" charset="0"/>
                <a:ea typeface="Open Sans" panose="020B0606030504020204" pitchFamily="34" charset="0"/>
                <a:cs typeface="Open Sans" panose="020B0606030504020204" pitchFamily="34" charset="0"/>
              </a:rPr>
              <a:t> </a:t>
            </a:r>
            <a:r>
              <a:rPr lang="en-US" sz="1100" dirty="0" err="1">
                <a:solidFill>
                  <a:schemeClr val="bg1"/>
                </a:solidFill>
                <a:latin typeface="Muli" pitchFamily="2" charset="0"/>
                <a:ea typeface="Open Sans" panose="020B0606030504020204" pitchFamily="34" charset="0"/>
                <a:cs typeface="Open Sans" panose="020B0606030504020204" pitchFamily="34" charset="0"/>
              </a:rPr>
              <a:t>aliquet</a:t>
            </a:r>
            <a:r>
              <a:rPr lang="en-US" sz="1100" dirty="0">
                <a:solidFill>
                  <a:schemeClr val="bg1"/>
                </a:solidFill>
                <a:latin typeface="Muli" pitchFamily="2" charset="0"/>
                <a:ea typeface="Open Sans" panose="020B0606030504020204" pitchFamily="34" charset="0"/>
                <a:cs typeface="Open Sans" panose="020B0606030504020204" pitchFamily="34" charset="0"/>
              </a:rPr>
              <a:t> </a:t>
            </a:r>
            <a:r>
              <a:rPr lang="en-US" sz="1100" dirty="0" err="1">
                <a:solidFill>
                  <a:schemeClr val="bg1"/>
                </a:solidFill>
                <a:latin typeface="Muli" pitchFamily="2" charset="0"/>
                <a:ea typeface="Open Sans" panose="020B0606030504020204" pitchFamily="34" charset="0"/>
                <a:cs typeface="Open Sans" panose="020B0606030504020204" pitchFamily="34" charset="0"/>
              </a:rPr>
              <a:t>nunc</a:t>
            </a:r>
            <a:r>
              <a:rPr lang="en-US" sz="1100" dirty="0">
                <a:solidFill>
                  <a:schemeClr val="bg1"/>
                </a:solidFill>
                <a:latin typeface="Muli" pitchFamily="2" charset="0"/>
                <a:ea typeface="Open Sans" panose="020B0606030504020204" pitchFamily="34" charset="0"/>
                <a:cs typeface="Open Sans" panose="020B0606030504020204" pitchFamily="34" charset="0"/>
              </a:rPr>
              <a:t> a </a:t>
            </a:r>
            <a:r>
              <a:rPr lang="en-US" sz="1100" dirty="0" err="1">
                <a:solidFill>
                  <a:schemeClr val="bg1"/>
                </a:solidFill>
                <a:latin typeface="Muli" pitchFamily="2" charset="0"/>
                <a:ea typeface="Open Sans" panose="020B0606030504020204" pitchFamily="34" charset="0"/>
                <a:cs typeface="Open Sans" panose="020B0606030504020204" pitchFamily="34" charset="0"/>
              </a:rPr>
              <a:t>felis</a:t>
            </a:r>
            <a:r>
              <a:rPr lang="en-US" sz="1100" dirty="0">
                <a:solidFill>
                  <a:schemeClr val="bg1"/>
                </a:solidFill>
                <a:latin typeface="Muli" pitchFamily="2" charset="0"/>
                <a:ea typeface="Open Sans" panose="020B0606030504020204" pitchFamily="34" charset="0"/>
                <a:cs typeface="Open Sans" panose="020B0606030504020204" pitchFamily="34" charset="0"/>
              </a:rPr>
              <a:t> </a:t>
            </a:r>
            <a:r>
              <a:rPr lang="en-US" sz="1100" dirty="0" err="1">
                <a:solidFill>
                  <a:schemeClr val="bg1"/>
                </a:solidFill>
                <a:latin typeface="Muli" pitchFamily="2" charset="0"/>
                <a:ea typeface="Open Sans" panose="020B0606030504020204" pitchFamily="34" charset="0"/>
                <a:cs typeface="Open Sans" panose="020B0606030504020204" pitchFamily="34" charset="0"/>
              </a:rPr>
              <a:t>ullamcorper</a:t>
            </a:r>
            <a:r>
              <a:rPr lang="en-US" sz="1100" dirty="0">
                <a:solidFill>
                  <a:schemeClr val="bg1"/>
                </a:solidFill>
                <a:latin typeface="Muli" pitchFamily="2" charset="0"/>
                <a:ea typeface="Open Sans" panose="020B0606030504020204" pitchFamily="34" charset="0"/>
                <a:cs typeface="Open Sans" panose="020B0606030504020204" pitchFamily="34" charset="0"/>
              </a:rPr>
              <a:t> vitae </a:t>
            </a:r>
            <a:r>
              <a:rPr lang="en-US" sz="1100" dirty="0" err="1">
                <a:solidFill>
                  <a:schemeClr val="bg1"/>
                </a:solidFill>
                <a:latin typeface="Muli" pitchFamily="2" charset="0"/>
                <a:ea typeface="Open Sans" panose="020B0606030504020204" pitchFamily="34" charset="0"/>
                <a:cs typeface="Open Sans" panose="020B0606030504020204" pitchFamily="34" charset="0"/>
              </a:rPr>
              <a:t>facilisis</a:t>
            </a:r>
            <a:r>
              <a:rPr lang="en-US" sz="1100" dirty="0">
                <a:solidFill>
                  <a:schemeClr val="bg1"/>
                </a:solidFill>
                <a:latin typeface="Muli" pitchFamily="2" charset="0"/>
                <a:ea typeface="Open Sans" panose="020B0606030504020204" pitchFamily="34" charset="0"/>
                <a:cs typeface="Open Sans" panose="020B0606030504020204" pitchFamily="34" charset="0"/>
              </a:rPr>
              <a:t> </a:t>
            </a:r>
            <a:r>
              <a:rPr lang="en-US" sz="1100" dirty="0" err="1">
                <a:solidFill>
                  <a:schemeClr val="bg1"/>
                </a:solidFill>
                <a:latin typeface="Muli" pitchFamily="2" charset="0"/>
                <a:ea typeface="Open Sans" panose="020B0606030504020204" pitchFamily="34" charset="0"/>
                <a:cs typeface="Open Sans" panose="020B0606030504020204" pitchFamily="34" charset="0"/>
              </a:rPr>
              <a:t>sem</a:t>
            </a:r>
            <a:r>
              <a:rPr lang="en-US" sz="1100" dirty="0">
                <a:solidFill>
                  <a:schemeClr val="bg1"/>
                </a:solidFill>
                <a:latin typeface="Muli" pitchFamily="2" charset="0"/>
                <a:ea typeface="Open Sans" panose="020B0606030504020204" pitchFamily="34" charset="0"/>
                <a:cs typeface="Open Sans" panose="020B0606030504020204" pitchFamily="34" charset="0"/>
              </a:rPr>
              <a:t> </a:t>
            </a:r>
            <a:r>
              <a:rPr lang="en-US" sz="1100" dirty="0" err="1">
                <a:solidFill>
                  <a:schemeClr val="bg1"/>
                </a:solidFill>
                <a:latin typeface="Muli" pitchFamily="2" charset="0"/>
                <a:ea typeface="Open Sans" panose="020B0606030504020204" pitchFamily="34" charset="0"/>
                <a:cs typeface="Open Sans" panose="020B0606030504020204" pitchFamily="34" charset="0"/>
              </a:rPr>
              <a:t>ornare</a:t>
            </a:r>
            <a:r>
              <a:rPr lang="en-US" sz="1100" dirty="0">
                <a:solidFill>
                  <a:schemeClr val="bg1"/>
                </a:solidFill>
                <a:latin typeface="Muli" pitchFamily="2" charset="0"/>
                <a:ea typeface="Open Sans" panose="020B0606030504020204" pitchFamily="34" charset="0"/>
                <a:cs typeface="Open Sans" panose="020B0606030504020204" pitchFamily="34" charset="0"/>
              </a:rPr>
              <a:t> </a:t>
            </a:r>
            <a:r>
              <a:rPr lang="en-US" sz="1100" dirty="0" err="1">
                <a:solidFill>
                  <a:schemeClr val="bg1"/>
                </a:solidFill>
                <a:latin typeface="Muli" pitchFamily="2" charset="0"/>
                <a:ea typeface="Open Sans" panose="020B0606030504020204" pitchFamily="34" charset="0"/>
                <a:cs typeface="Open Sans" panose="020B0606030504020204" pitchFamily="34" charset="0"/>
              </a:rPr>
              <a:t>duis</a:t>
            </a:r>
            <a:r>
              <a:rPr lang="en-US" sz="1100" dirty="0">
                <a:solidFill>
                  <a:schemeClr val="bg1"/>
                </a:solidFill>
                <a:latin typeface="Muli" pitchFamily="2" charset="0"/>
                <a:ea typeface="Open Sans" panose="020B0606030504020204" pitchFamily="34" charset="0"/>
                <a:cs typeface="Open Sans" panose="020B0606030504020204" pitchFamily="34" charset="0"/>
              </a:rPr>
              <a:t> vel </a:t>
            </a:r>
            <a:r>
              <a:rPr lang="en-US" sz="1100" dirty="0" err="1">
                <a:solidFill>
                  <a:schemeClr val="bg1"/>
                </a:solidFill>
                <a:latin typeface="Muli" pitchFamily="2" charset="0"/>
                <a:ea typeface="Open Sans" panose="020B0606030504020204" pitchFamily="34" charset="0"/>
                <a:cs typeface="Open Sans" panose="020B0606030504020204" pitchFamily="34" charset="0"/>
              </a:rPr>
              <a:t>iaculis</a:t>
            </a:r>
            <a:r>
              <a:rPr lang="en-US" sz="1100" dirty="0">
                <a:solidFill>
                  <a:schemeClr val="bg1"/>
                </a:solidFill>
                <a:latin typeface="Muli" pitchFamily="2" charset="0"/>
                <a:ea typeface="Open Sans" panose="020B0606030504020204" pitchFamily="34" charset="0"/>
                <a:cs typeface="Open Sans" panose="020B0606030504020204" pitchFamily="34" charset="0"/>
              </a:rPr>
              <a:t> est. </a:t>
            </a:r>
          </a:p>
          <a:p>
            <a:pPr algn="just">
              <a:lnSpc>
                <a:spcPct val="150000"/>
              </a:lnSpc>
            </a:pPr>
            <a:endParaRPr lang="en-US" sz="1100" dirty="0">
              <a:solidFill>
                <a:schemeClr val="bg1"/>
              </a:solidFill>
              <a:latin typeface="Muli" pitchFamily="2" charset="0"/>
              <a:ea typeface="Open Sans" panose="020B0606030504020204" pitchFamily="34" charset="0"/>
              <a:cs typeface="Open Sans" panose="020B0606030504020204" pitchFamily="34" charset="0"/>
            </a:endParaRPr>
          </a:p>
          <a:p>
            <a:pPr algn="just">
              <a:lnSpc>
                <a:spcPct val="150000"/>
              </a:lnSpc>
            </a:pPr>
            <a:endParaRPr lang="en-US" sz="1100" dirty="0">
              <a:solidFill>
                <a:schemeClr val="bg1"/>
              </a:solidFill>
              <a:latin typeface="Muli" pitchFamily="2" charset="0"/>
              <a:ea typeface="Open Sans" panose="020B0606030504020204" pitchFamily="34" charset="0"/>
              <a:cs typeface="Open Sans" panose="020B0606030504020204" pitchFamily="34" charset="0"/>
            </a:endParaRPr>
          </a:p>
          <a:p>
            <a:pPr algn="just">
              <a:lnSpc>
                <a:spcPct val="150000"/>
              </a:lnSpc>
            </a:pPr>
            <a:endParaRPr lang="en-US" sz="1100" dirty="0">
              <a:solidFill>
                <a:schemeClr val="bg1"/>
              </a:solidFill>
              <a:latin typeface="Muli" pitchFamily="2" charset="0"/>
              <a:ea typeface="Open Sans" panose="020B0606030504020204" pitchFamily="34" charset="0"/>
              <a:cs typeface="Open Sans" panose="020B0606030504020204" pitchFamily="34" charset="0"/>
            </a:endParaRPr>
          </a:p>
          <a:p>
            <a:pPr algn="just">
              <a:lnSpc>
                <a:spcPct val="150000"/>
              </a:lnSpc>
            </a:pPr>
            <a:endParaRPr lang="en-US" sz="1100" dirty="0">
              <a:solidFill>
                <a:schemeClr val="bg1"/>
              </a:solidFill>
              <a:latin typeface="Muli" pitchFamily="2" charset="0"/>
              <a:ea typeface="Open Sans" panose="020B0606030504020204" pitchFamily="34" charset="0"/>
              <a:cs typeface="Open Sans" panose="020B0606030504020204" pitchFamily="34" charset="0"/>
            </a:endParaRPr>
          </a:p>
        </p:txBody>
      </p:sp>
      <p:sp>
        <p:nvSpPr>
          <p:cNvPr id="24" name="Rectangle: Rounded Corners 23">
            <a:extLst>
              <a:ext uri="{FF2B5EF4-FFF2-40B4-BE49-F238E27FC236}">
                <a16:creationId xmlns:a16="http://schemas.microsoft.com/office/drawing/2014/main" id="{EF182C3D-11CB-42FC-8F81-EE51CAAC8DBA}"/>
              </a:ext>
            </a:extLst>
          </p:cNvPr>
          <p:cNvSpPr/>
          <p:nvPr/>
        </p:nvSpPr>
        <p:spPr>
          <a:xfrm>
            <a:off x="-318052" y="881741"/>
            <a:ext cx="9091662" cy="5094515"/>
          </a:xfrm>
          <a:prstGeom prst="roundRect">
            <a:avLst>
              <a:gd name="adj" fmla="val 3659"/>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Top Corners Rounded 36">
            <a:extLst>
              <a:ext uri="{FF2B5EF4-FFF2-40B4-BE49-F238E27FC236}">
                <a16:creationId xmlns:a16="http://schemas.microsoft.com/office/drawing/2014/main" id="{D47890AE-45E5-157C-6012-9EF04701A37E}"/>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0BECF2FF-5212-8E35-3CC5-FD831D338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4" name="TextBox 3">
            <a:extLst>
              <a:ext uri="{FF2B5EF4-FFF2-40B4-BE49-F238E27FC236}">
                <a16:creationId xmlns:a16="http://schemas.microsoft.com/office/drawing/2014/main" id="{6C1FA50F-5C81-C85F-35EE-EEB175206A65}"/>
              </a:ext>
            </a:extLst>
          </p:cNvPr>
          <p:cNvSpPr txBox="1"/>
          <p:nvPr/>
        </p:nvSpPr>
        <p:spPr>
          <a:xfrm>
            <a:off x="520592" y="1162153"/>
            <a:ext cx="3534935" cy="492443"/>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Information:</a:t>
            </a:r>
          </a:p>
        </p:txBody>
      </p:sp>
      <p:sp>
        <p:nvSpPr>
          <p:cNvPr id="5" name="TextBox 4">
            <a:extLst>
              <a:ext uri="{FF2B5EF4-FFF2-40B4-BE49-F238E27FC236}">
                <a16:creationId xmlns:a16="http://schemas.microsoft.com/office/drawing/2014/main" id="{3D0318A2-F6CE-EB31-0507-2A10BC294954}"/>
              </a:ext>
            </a:extLst>
          </p:cNvPr>
          <p:cNvSpPr txBox="1"/>
          <p:nvPr/>
        </p:nvSpPr>
        <p:spPr>
          <a:xfrm>
            <a:off x="520590" y="1620078"/>
            <a:ext cx="7940503" cy="4570097"/>
          </a:xfrm>
          <a:prstGeom prst="rect">
            <a:avLst/>
          </a:prstGeom>
          <a:noFill/>
        </p:spPr>
        <p:txBody>
          <a:bodyPr wrap="square" rtlCol="0">
            <a:spAutoFit/>
          </a:bodyPr>
          <a:lstStyle/>
          <a:p>
            <a:pPr>
              <a:lnSpc>
                <a:spcPct val="150000"/>
              </a:lnSpc>
            </a:pPr>
            <a:r>
              <a:rPr lang="en-US" sz="1150" b="1" dirty="0">
                <a:latin typeface="Lato" panose="020F0502020204030203" pitchFamily="34" charset="0"/>
                <a:ea typeface="Lato" panose="020F0502020204030203" pitchFamily="34" charset="0"/>
                <a:cs typeface="Lato" panose="020F0502020204030203" pitchFamily="34" charset="0"/>
              </a:rPr>
              <a:t>How to schedule:                 ​</a:t>
            </a:r>
          </a:p>
          <a:p>
            <a:pPr>
              <a:lnSpc>
                <a:spcPct val="150000"/>
              </a:lnSpc>
            </a:pPr>
            <a:r>
              <a:rPr lang="en-US" sz="1150" dirty="0">
                <a:latin typeface="Lato" panose="020F0502020204030203" pitchFamily="34" charset="0"/>
                <a:ea typeface="Lato" panose="020F0502020204030203" pitchFamily="34" charset="0"/>
                <a:cs typeface="Lato" panose="020F0502020204030203" pitchFamily="34" charset="0"/>
              </a:rPr>
              <a:t>We will schedule before and after all classes or call me at</a:t>
            </a:r>
            <a:r>
              <a:rPr lang="en-US" sz="1150" b="1" dirty="0">
                <a:latin typeface="Lato" panose="020F0502020204030203" pitchFamily="34" charset="0"/>
                <a:ea typeface="Lato" panose="020F0502020204030203" pitchFamily="34" charset="0"/>
                <a:cs typeface="Lato" panose="020F0502020204030203" pitchFamily="34" charset="0"/>
              </a:rPr>
              <a:t> 801-209-2328 </a:t>
            </a:r>
            <a:r>
              <a:rPr lang="en-US" sz="1150" dirty="0">
                <a:latin typeface="Lato" panose="020F0502020204030203" pitchFamily="34" charset="0"/>
                <a:ea typeface="Lato" panose="020F0502020204030203" pitchFamily="34" charset="0"/>
                <a:cs typeface="Lato" panose="020F0502020204030203" pitchFamily="34" charset="0"/>
              </a:rPr>
              <a:t>or e-mail us at </a:t>
            </a:r>
            <a:r>
              <a:rPr lang="en-US" sz="1150" b="1" dirty="0" err="1">
                <a:latin typeface="Lato" panose="020F0502020204030203" pitchFamily="34" charset="0"/>
                <a:ea typeface="Lato" panose="020F0502020204030203" pitchFamily="34" charset="0"/>
                <a:cs typeface="Lato" panose="020F0502020204030203" pitchFamily="34" charset="0"/>
              </a:rPr>
              <a:t>info@wrightdrivingschool.com</a:t>
            </a:r>
            <a:r>
              <a:rPr lang="en-US" sz="1150" b="1" dirty="0">
                <a:latin typeface="Lato" panose="020F0502020204030203" pitchFamily="34" charset="0"/>
                <a:ea typeface="Lato" panose="020F0502020204030203" pitchFamily="34" charset="0"/>
                <a:cs typeface="Lato" panose="020F0502020204030203" pitchFamily="34" charset="0"/>
              </a:rPr>
              <a:t> ​</a:t>
            </a:r>
          </a:p>
          <a:p>
            <a:pPr>
              <a:lnSpc>
                <a:spcPct val="150000"/>
              </a:lnSpc>
            </a:pPr>
            <a:endParaRPr lang="en-US" sz="1150" dirty="0">
              <a:latin typeface="Lato" panose="020F0502020204030203" pitchFamily="34" charset="0"/>
              <a:ea typeface="Lato" panose="020F0502020204030203" pitchFamily="34" charset="0"/>
              <a:cs typeface="Lato" panose="020F0502020204030203" pitchFamily="34" charset="0"/>
            </a:endParaRPr>
          </a:p>
          <a:p>
            <a:pPr>
              <a:lnSpc>
                <a:spcPct val="150000"/>
              </a:lnSpc>
            </a:pPr>
            <a:r>
              <a:rPr lang="en-US" sz="1150" b="1" dirty="0">
                <a:latin typeface="Lato" panose="020F0502020204030203" pitchFamily="34" charset="0"/>
                <a:ea typeface="Lato" panose="020F0502020204030203" pitchFamily="34" charset="0"/>
                <a:cs typeface="Lato" panose="020F0502020204030203" pitchFamily="34" charset="0"/>
              </a:rPr>
              <a:t>State Laws:​</a:t>
            </a:r>
          </a:p>
          <a:p>
            <a:pPr>
              <a:lnSpc>
                <a:spcPct val="150000"/>
              </a:lnSpc>
            </a:pPr>
            <a:r>
              <a:rPr lang="en-US" sz="1150" dirty="0">
                <a:latin typeface="Lato" panose="020F0502020204030203" pitchFamily="34" charset="0"/>
                <a:ea typeface="Lato" panose="020F0502020204030203" pitchFamily="34" charset="0"/>
                <a:cs typeface="Lato" panose="020F0502020204030203" pitchFamily="34" charset="0"/>
              </a:rPr>
              <a:t>*Must have 6 hours of behind the wheel driving​</a:t>
            </a:r>
          </a:p>
          <a:p>
            <a:pPr>
              <a:lnSpc>
                <a:spcPct val="150000"/>
              </a:lnSpc>
            </a:pPr>
            <a:r>
              <a:rPr lang="en-US" sz="1150" dirty="0">
                <a:latin typeface="Lato" panose="020F0502020204030203" pitchFamily="34" charset="0"/>
                <a:ea typeface="Lato" panose="020F0502020204030203" pitchFamily="34" charset="0"/>
                <a:cs typeface="Lato" panose="020F0502020204030203" pitchFamily="34" charset="0"/>
              </a:rPr>
              <a:t>*Must have 6 hours of observation time in the car watching other drivers​</a:t>
            </a:r>
          </a:p>
          <a:p>
            <a:pPr>
              <a:lnSpc>
                <a:spcPct val="150000"/>
              </a:lnSpc>
            </a:pPr>
            <a:r>
              <a:rPr lang="en-US" sz="1150" dirty="0">
                <a:latin typeface="Lato" panose="020F0502020204030203" pitchFamily="34" charset="0"/>
                <a:ea typeface="Lato" panose="020F0502020204030203" pitchFamily="34" charset="0"/>
                <a:cs typeface="Lato" panose="020F0502020204030203" pitchFamily="34" charset="0"/>
              </a:rPr>
              <a:t>*Must have 15 to 20 hours of practice driving on learners permit before scheduling first drive.​</a:t>
            </a:r>
          </a:p>
          <a:p>
            <a:pPr>
              <a:lnSpc>
                <a:spcPct val="150000"/>
              </a:lnSpc>
            </a:pPr>
            <a:endParaRPr lang="en-US" sz="1150" dirty="0">
              <a:latin typeface="Lato" panose="020F0502020204030203" pitchFamily="34" charset="0"/>
              <a:ea typeface="Lato" panose="020F0502020204030203" pitchFamily="34" charset="0"/>
              <a:cs typeface="Lato" panose="020F0502020204030203" pitchFamily="34" charset="0"/>
            </a:endParaRPr>
          </a:p>
          <a:p>
            <a:pPr>
              <a:lnSpc>
                <a:spcPct val="150000"/>
              </a:lnSpc>
            </a:pPr>
            <a:r>
              <a:rPr lang="en-US" sz="1150" b="1" dirty="0">
                <a:latin typeface="Lato" panose="020F0502020204030203" pitchFamily="34" charset="0"/>
                <a:ea typeface="Lato" panose="020F0502020204030203" pitchFamily="34" charset="0"/>
                <a:cs typeface="Lato" panose="020F0502020204030203" pitchFamily="34" charset="0"/>
              </a:rPr>
              <a:t>Drive # 1: </a:t>
            </a:r>
            <a:r>
              <a:rPr lang="en-US" sz="1150" dirty="0">
                <a:latin typeface="Lato" panose="020F0502020204030203" pitchFamily="34" charset="0"/>
                <a:ea typeface="Lato" panose="020F0502020204030203" pitchFamily="34" charset="0"/>
                <a:cs typeface="Lato" panose="020F0502020204030203" pitchFamily="34" charset="0"/>
              </a:rPr>
              <a:t>City - working on lane changes, head checks, stopping, starting, right and left turns, backing, 2pt turns, 3pt turns, </a:t>
            </a:r>
            <a:r>
              <a:rPr lang="en-US" sz="1150" dirty="0" err="1">
                <a:latin typeface="Lato" panose="020F0502020204030203" pitchFamily="34" charset="0"/>
                <a:ea typeface="Lato" panose="020F0502020204030203" pitchFamily="34" charset="0"/>
                <a:cs typeface="Lato" panose="020F0502020204030203" pitchFamily="34" charset="0"/>
              </a:rPr>
              <a:t>u-turns</a:t>
            </a:r>
            <a:r>
              <a:rPr lang="en-US" sz="1150" dirty="0">
                <a:latin typeface="Lato" panose="020F0502020204030203" pitchFamily="34" charset="0"/>
                <a:ea typeface="Lato" panose="020F0502020204030203" pitchFamily="34" charset="0"/>
                <a:cs typeface="Lato" panose="020F0502020204030203" pitchFamily="34" charset="0"/>
              </a:rPr>
              <a:t>, and residential driving.​</a:t>
            </a:r>
          </a:p>
          <a:p>
            <a:pPr>
              <a:lnSpc>
                <a:spcPct val="150000"/>
              </a:lnSpc>
            </a:pPr>
            <a:r>
              <a:rPr lang="en-US" sz="1150" b="1" dirty="0">
                <a:latin typeface="Lato" panose="020F0502020204030203" pitchFamily="34" charset="0"/>
                <a:ea typeface="Lato" panose="020F0502020204030203" pitchFamily="34" charset="0"/>
                <a:cs typeface="Lato" panose="020F0502020204030203" pitchFamily="34" charset="0"/>
              </a:rPr>
              <a:t>Drive # 2: </a:t>
            </a:r>
            <a:r>
              <a:rPr lang="en-US" sz="1150" dirty="0">
                <a:latin typeface="Lato" panose="020F0502020204030203" pitchFamily="34" charset="0"/>
                <a:ea typeface="Lato" panose="020F0502020204030203" pitchFamily="34" charset="0"/>
                <a:cs typeface="Lato" panose="020F0502020204030203" pitchFamily="34" charset="0"/>
              </a:rPr>
              <a:t>Freeway - working on following distance, correct lane, passing, entering and exiting the freeway, lane changes,  ​</a:t>
            </a:r>
          </a:p>
          <a:p>
            <a:pPr>
              <a:lnSpc>
                <a:spcPct val="150000"/>
              </a:lnSpc>
            </a:pPr>
            <a:r>
              <a:rPr lang="en-US" sz="1150" b="1" dirty="0">
                <a:latin typeface="Lato" panose="020F0502020204030203" pitchFamily="34" charset="0"/>
                <a:ea typeface="Lato" panose="020F0502020204030203" pitchFamily="34" charset="0"/>
                <a:cs typeface="Lato" panose="020F0502020204030203" pitchFamily="34" charset="0"/>
              </a:rPr>
              <a:t>Drive # 3: </a:t>
            </a:r>
            <a:r>
              <a:rPr lang="en-US" sz="1150" dirty="0">
                <a:latin typeface="Lato" panose="020F0502020204030203" pitchFamily="34" charset="0"/>
                <a:ea typeface="Lato" panose="020F0502020204030203" pitchFamily="34" charset="0"/>
                <a:cs typeface="Lato" panose="020F0502020204030203" pitchFamily="34" charset="0"/>
              </a:rPr>
              <a:t>Pre test - working on preparation for passing the road test,   Parallel parking, Angle parking, Up and Down hill parking,  and reviewing driving procedures from day 1.​</a:t>
            </a:r>
          </a:p>
          <a:p>
            <a:pPr>
              <a:lnSpc>
                <a:spcPct val="150000"/>
              </a:lnSpc>
            </a:pPr>
            <a:endParaRPr lang="en-US" sz="1150" dirty="0">
              <a:latin typeface="Lato" panose="020F0502020204030203" pitchFamily="34" charset="0"/>
              <a:ea typeface="Lato" panose="020F0502020204030203" pitchFamily="34" charset="0"/>
              <a:cs typeface="Lato" panose="020F0502020204030203" pitchFamily="34" charset="0"/>
            </a:endParaRPr>
          </a:p>
          <a:p>
            <a:pPr>
              <a:lnSpc>
                <a:spcPct val="150000"/>
              </a:lnSpc>
            </a:pPr>
            <a:r>
              <a:rPr lang="en-US" sz="1150" dirty="0">
                <a:latin typeface="Lato" panose="020F0502020204030203" pitchFamily="34" charset="0"/>
                <a:ea typeface="Lato" panose="020F0502020204030203" pitchFamily="34" charset="0"/>
                <a:cs typeface="Lato" panose="020F0502020204030203" pitchFamily="34" charset="0"/>
              </a:rPr>
              <a:t>				​</a:t>
            </a:r>
          </a:p>
          <a:p>
            <a:pPr>
              <a:lnSpc>
                <a:spcPct val="150000"/>
              </a:lnSpc>
            </a:pPr>
            <a:endParaRPr lang="en-US" sz="115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64019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Top Corners Rounded 36">
            <a:extLst>
              <a:ext uri="{FF2B5EF4-FFF2-40B4-BE49-F238E27FC236}">
                <a16:creationId xmlns:a16="http://schemas.microsoft.com/office/drawing/2014/main" id="{CAFE5FCF-AD72-707C-6064-A78919FDE3A9}"/>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picture containing text, clipart&#10;&#10;Description automatically generated">
            <a:extLst>
              <a:ext uri="{FF2B5EF4-FFF2-40B4-BE49-F238E27FC236}">
                <a16:creationId xmlns:a16="http://schemas.microsoft.com/office/drawing/2014/main" id="{C964CE58-18BE-7A36-EE56-1A9FC7CD3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5" name="Rectangle: Rounded Corners 23">
            <a:extLst>
              <a:ext uri="{FF2B5EF4-FFF2-40B4-BE49-F238E27FC236}">
                <a16:creationId xmlns:a16="http://schemas.microsoft.com/office/drawing/2014/main" id="{ECF5E796-6991-E4CE-B136-F2AB0B75580F}"/>
              </a:ext>
            </a:extLst>
          </p:cNvPr>
          <p:cNvSpPr/>
          <p:nvPr/>
        </p:nvSpPr>
        <p:spPr>
          <a:xfrm>
            <a:off x="520590" y="946477"/>
            <a:ext cx="10853530" cy="5094515"/>
          </a:xfrm>
          <a:prstGeom prst="roundRect">
            <a:avLst>
              <a:gd name="adj" fmla="val 3659"/>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B44D2017-68AC-B20E-74EB-7B2DAB8B280A}"/>
              </a:ext>
            </a:extLst>
          </p:cNvPr>
          <p:cNvSpPr txBox="1"/>
          <p:nvPr/>
        </p:nvSpPr>
        <p:spPr>
          <a:xfrm>
            <a:off x="1030390" y="1202613"/>
            <a:ext cx="5575408" cy="492443"/>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Learner Permit Laws​</a:t>
            </a:r>
          </a:p>
        </p:txBody>
      </p:sp>
      <p:sp>
        <p:nvSpPr>
          <p:cNvPr id="8" name="TextBox 7">
            <a:extLst>
              <a:ext uri="{FF2B5EF4-FFF2-40B4-BE49-F238E27FC236}">
                <a16:creationId xmlns:a16="http://schemas.microsoft.com/office/drawing/2014/main" id="{484E81FC-BFCC-5C42-A052-DFCFD0412965}"/>
              </a:ext>
            </a:extLst>
          </p:cNvPr>
          <p:cNvSpPr txBox="1"/>
          <p:nvPr/>
        </p:nvSpPr>
        <p:spPr>
          <a:xfrm>
            <a:off x="1030388" y="1660538"/>
            <a:ext cx="4316895" cy="3992631"/>
          </a:xfrm>
          <a:prstGeom prst="rect">
            <a:avLst/>
          </a:prstGeom>
          <a:noFill/>
        </p:spPr>
        <p:txBody>
          <a:bodyPr wrap="square" rtlCol="0">
            <a:spAutoFit/>
          </a:bodyPr>
          <a:lstStyle/>
          <a:p>
            <a:pPr>
              <a:lnSpc>
                <a:spcPct val="150000"/>
              </a:lnSpc>
            </a:pPr>
            <a:r>
              <a:rPr lang="en-US" sz="1000" b="1" dirty="0">
                <a:latin typeface="Lato" panose="020F0502020204030203" pitchFamily="34" charset="0"/>
                <a:ea typeface="Lato" panose="020F0502020204030203" pitchFamily="34" charset="0"/>
                <a:cs typeface="Lato" panose="020F0502020204030203" pitchFamily="34" charset="0"/>
              </a:rPr>
              <a:t>Applicants Under 18 Years of Age​</a:t>
            </a:r>
          </a:p>
          <a:p>
            <a:pPr>
              <a:lnSpc>
                <a:spcPct val="150000"/>
              </a:lnSpc>
            </a:pPr>
            <a:r>
              <a:rPr lang="en-US" sz="1000" dirty="0">
                <a:latin typeface="Lato" panose="020F0502020204030203" pitchFamily="34" charset="0"/>
                <a:ea typeface="Lato" panose="020F0502020204030203" pitchFamily="34" charset="0"/>
                <a:cs typeface="Lato" panose="020F0502020204030203" pitchFamily="34" charset="0"/>
              </a:rPr>
              <a:t>*Beginning August 1, 2006 HB 363 “Learners Permit Provisions” will go into effect.  This law allows an applicant who is at least 15 years of age to apply for a learner’s permit at the Drivers License Division.​</a:t>
            </a:r>
          </a:p>
          <a:p>
            <a:pPr>
              <a:lnSpc>
                <a:spcPct val="150000"/>
              </a:lnSpc>
            </a:pPr>
            <a:r>
              <a:rPr lang="en-US" sz="1000" b="1" dirty="0">
                <a:latin typeface="Lato" panose="020F0502020204030203" pitchFamily="34" charset="0"/>
                <a:ea typeface="Lato" panose="020F0502020204030203" pitchFamily="34" charset="0"/>
                <a:cs typeface="Lato" panose="020F0502020204030203" pitchFamily="34" charset="0"/>
              </a:rPr>
              <a:t>*The applicant must:​</a:t>
            </a:r>
          </a:p>
          <a:p>
            <a:pPr marL="228600" indent="-228600">
              <a:lnSpc>
                <a:spcPct val="150000"/>
              </a:lnSpc>
              <a:buFont typeface="+mj-lt"/>
              <a:buAutoNum type="arabicPeriod"/>
            </a:pPr>
            <a:r>
              <a:rPr lang="en-US" sz="1000" dirty="0">
                <a:latin typeface="Lato" panose="020F0502020204030203" pitchFamily="34" charset="0"/>
                <a:ea typeface="Lato" panose="020F0502020204030203" pitchFamily="34" charset="0"/>
                <a:cs typeface="Lato" panose="020F0502020204030203" pitchFamily="34" charset="0"/>
              </a:rPr>
              <a:t>Pass a 50 question closed book knowledge test.​</a:t>
            </a:r>
          </a:p>
          <a:p>
            <a:pPr marL="228600" indent="-228600">
              <a:lnSpc>
                <a:spcPct val="150000"/>
              </a:lnSpc>
              <a:buFont typeface="+mj-lt"/>
              <a:buAutoNum type="arabicPeriod"/>
            </a:pPr>
            <a:r>
              <a:rPr lang="en-US" sz="1000" dirty="0">
                <a:latin typeface="Lato" panose="020F0502020204030203" pitchFamily="34" charset="0"/>
                <a:ea typeface="Lato" panose="020F0502020204030203" pitchFamily="34" charset="0"/>
                <a:cs typeface="Lato" panose="020F0502020204030203" pitchFamily="34" charset="0"/>
              </a:rPr>
              <a:t>Pay a 15.00 dollar learner Permit Fee.   ( you can take the test up two times per day, after the 3rd test you must pay again)​</a:t>
            </a:r>
          </a:p>
          <a:p>
            <a:pPr marL="228600" indent="-228600">
              <a:lnSpc>
                <a:spcPct val="150000"/>
              </a:lnSpc>
              <a:buFont typeface="+mj-lt"/>
              <a:buAutoNum type="arabicPeriod"/>
            </a:pPr>
            <a:r>
              <a:rPr lang="en-US" sz="1000" dirty="0">
                <a:latin typeface="Lato" panose="020F0502020204030203" pitchFamily="34" charset="0"/>
                <a:ea typeface="Lato" panose="020F0502020204030203" pitchFamily="34" charset="0"/>
                <a:cs typeface="Lato" panose="020F0502020204030203" pitchFamily="34" charset="0"/>
              </a:rPr>
              <a:t>Complete the application​</a:t>
            </a:r>
          </a:p>
          <a:p>
            <a:pPr marL="228600" indent="-228600">
              <a:lnSpc>
                <a:spcPct val="150000"/>
              </a:lnSpc>
              <a:buFont typeface="+mj-lt"/>
              <a:buAutoNum type="arabicPeriod"/>
            </a:pPr>
            <a:r>
              <a:rPr lang="en-US" sz="1000" dirty="0">
                <a:latin typeface="Lato" panose="020F0502020204030203" pitchFamily="34" charset="0"/>
                <a:ea typeface="Lato" panose="020F0502020204030203" pitchFamily="34" charset="0"/>
                <a:cs typeface="Lato" panose="020F0502020204030203" pitchFamily="34" charset="0"/>
              </a:rPr>
              <a:t>Pass all medical and vision screenings.​</a:t>
            </a:r>
          </a:p>
          <a:p>
            <a:pPr marL="228600" indent="-228600">
              <a:lnSpc>
                <a:spcPct val="150000"/>
              </a:lnSpc>
              <a:buFont typeface="+mj-lt"/>
              <a:buAutoNum type="arabicPeriod"/>
            </a:pPr>
            <a:r>
              <a:rPr lang="en-US" sz="1000" dirty="0">
                <a:latin typeface="Lato" panose="020F0502020204030203" pitchFamily="34" charset="0"/>
                <a:ea typeface="Lato" panose="020F0502020204030203" pitchFamily="34" charset="0"/>
                <a:cs typeface="Lato" panose="020F0502020204030203" pitchFamily="34" charset="0"/>
              </a:rPr>
              <a:t>Provide 2 forms of identification ( Birth Certificate/SSN or ITIN Card/Passport​</a:t>
            </a:r>
          </a:p>
          <a:p>
            <a:pPr marL="228600" indent="-228600">
              <a:lnSpc>
                <a:spcPct val="150000"/>
              </a:lnSpc>
              <a:buFont typeface="+mj-lt"/>
              <a:buAutoNum type="arabicPeriod"/>
            </a:pPr>
            <a:r>
              <a:rPr lang="en-US" sz="1000" dirty="0">
                <a:latin typeface="Lato" panose="020F0502020204030203" pitchFamily="34" charset="0"/>
                <a:ea typeface="Lato" panose="020F0502020204030203" pitchFamily="34" charset="0"/>
                <a:cs typeface="Lato" panose="020F0502020204030203" pitchFamily="34" charset="0"/>
              </a:rPr>
              <a:t>Provide proof of Utah residency.​</a:t>
            </a:r>
          </a:p>
          <a:p>
            <a:pPr marL="228600" indent="-228600">
              <a:lnSpc>
                <a:spcPct val="150000"/>
              </a:lnSpc>
              <a:buFont typeface="+mj-lt"/>
              <a:buAutoNum type="arabicPeriod"/>
            </a:pPr>
            <a:r>
              <a:rPr lang="en-US" sz="1000" dirty="0">
                <a:latin typeface="Lato" panose="020F0502020204030203" pitchFamily="34" charset="0"/>
                <a:ea typeface="Lato" panose="020F0502020204030203" pitchFamily="34" charset="0"/>
                <a:cs typeface="Lato" panose="020F0502020204030203" pitchFamily="34" charset="0"/>
              </a:rPr>
              <a:t>If under 18 years of age, a parent or legal guardian must sign the application in the presence of a Driver License Division employee or a Notary Public.  If no parent or legal guardian is available, then a responsible adult may sign for the applicant.​</a:t>
            </a:r>
          </a:p>
        </p:txBody>
      </p:sp>
      <p:sp>
        <p:nvSpPr>
          <p:cNvPr id="17" name="TextBox 16">
            <a:extLst>
              <a:ext uri="{FF2B5EF4-FFF2-40B4-BE49-F238E27FC236}">
                <a16:creationId xmlns:a16="http://schemas.microsoft.com/office/drawing/2014/main" id="{B4BC947E-8BA1-6D46-AEA2-F8515BD657B1}"/>
              </a:ext>
            </a:extLst>
          </p:cNvPr>
          <p:cNvSpPr txBox="1"/>
          <p:nvPr/>
        </p:nvSpPr>
        <p:spPr>
          <a:xfrm>
            <a:off x="5750038" y="1660538"/>
            <a:ext cx="4798281" cy="2376805"/>
          </a:xfrm>
          <a:prstGeom prst="rect">
            <a:avLst/>
          </a:prstGeom>
          <a:noFill/>
        </p:spPr>
        <p:txBody>
          <a:bodyPr wrap="square" rtlCol="0">
            <a:spAutoFit/>
          </a:bodyPr>
          <a:lstStyle/>
          <a:p>
            <a:pPr>
              <a:lnSpc>
                <a:spcPct val="150000"/>
              </a:lnSpc>
            </a:pPr>
            <a:r>
              <a:rPr lang="en-US" sz="1000" b="1" dirty="0">
                <a:latin typeface="Lato" panose="020F0502020204030203" pitchFamily="34" charset="0"/>
                <a:ea typeface="Lato" panose="020F0502020204030203" pitchFamily="34" charset="0"/>
                <a:cs typeface="Lato" panose="020F0502020204030203" pitchFamily="34" charset="0"/>
              </a:rPr>
              <a:t>Upon successful completion of these requirements, the Drivers License Division will issue a ONE YEAR learner permit with photo and learner permit number.​</a:t>
            </a:r>
          </a:p>
          <a:p>
            <a:pPr marL="228600" indent="-228600">
              <a:lnSpc>
                <a:spcPct val="150000"/>
              </a:lnSpc>
              <a:buFont typeface="+mj-lt"/>
              <a:buAutoNum type="alphaUcPeriod"/>
            </a:pPr>
            <a:r>
              <a:rPr lang="en-US" sz="1000" dirty="0">
                <a:latin typeface="Lato" panose="020F0502020204030203" pitchFamily="34" charset="0"/>
                <a:ea typeface="Lato" panose="020F0502020204030203" pitchFamily="34" charset="0"/>
                <a:cs typeface="Lato" panose="020F0502020204030203" pitchFamily="34" charset="0"/>
              </a:rPr>
              <a:t>Applicants do not have to be enrolled in a driver education course to qualify for a leaner permit​</a:t>
            </a:r>
          </a:p>
          <a:p>
            <a:pPr marL="228600" indent="-228600">
              <a:lnSpc>
                <a:spcPct val="150000"/>
              </a:lnSpc>
              <a:buFont typeface="+mj-lt"/>
              <a:buAutoNum type="alphaUcPeriod"/>
            </a:pPr>
            <a:r>
              <a:rPr lang="en-US" sz="1000" dirty="0">
                <a:latin typeface="Lato" panose="020F0502020204030203" pitchFamily="34" charset="0"/>
                <a:ea typeface="Lato" panose="020F0502020204030203" pitchFamily="34" charset="0"/>
                <a:cs typeface="Lato" panose="020F0502020204030203" pitchFamily="34" charset="0"/>
              </a:rPr>
              <a:t>If the driver is under 18 years, this permit allows them to drive with an approved driving instructor, parent or legal guardian, or the responsible adult who signed for the learner permit.​</a:t>
            </a:r>
          </a:p>
          <a:p>
            <a:pPr marL="228600" indent="-228600">
              <a:lnSpc>
                <a:spcPct val="150000"/>
              </a:lnSpc>
              <a:buFont typeface="+mj-lt"/>
              <a:buAutoNum type="alphaUcPeriod"/>
            </a:pPr>
            <a:r>
              <a:rPr lang="en-US" sz="1000" dirty="0">
                <a:latin typeface="Lato" panose="020F0502020204030203" pitchFamily="34" charset="0"/>
                <a:ea typeface="Lato" panose="020F0502020204030203" pitchFamily="34" charset="0"/>
                <a:cs typeface="Lato" panose="020F0502020204030203" pitchFamily="34" charset="0"/>
              </a:rPr>
              <a:t>If the driver is under 18 years old, they must hold the learner permit for 6 Months from the issue date, be at least 16  and have completed an approved driver education course prior to applying for a Class D Drivers License.​</a:t>
            </a:r>
          </a:p>
        </p:txBody>
      </p:sp>
    </p:spTree>
    <p:extLst>
      <p:ext uri="{BB962C8B-B14F-4D97-AF65-F5344CB8AC3E}">
        <p14:creationId xmlns:p14="http://schemas.microsoft.com/office/powerpoint/2010/main" val="2678360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7">
            <a:extLst>
              <a:ext uri="{FF2B5EF4-FFF2-40B4-BE49-F238E27FC236}">
                <a16:creationId xmlns:a16="http://schemas.microsoft.com/office/drawing/2014/main" id="{A6D09EF1-3B44-4B30-BEF6-B757416F7469}"/>
              </a:ext>
            </a:extLst>
          </p:cNvPr>
          <p:cNvSpPr/>
          <p:nvPr/>
        </p:nvSpPr>
        <p:spPr>
          <a:xfrm rot="10800000">
            <a:off x="1133473" y="-3"/>
            <a:ext cx="9925049" cy="3169946"/>
          </a:xfrm>
          <a:prstGeom prst="round2SameRect">
            <a:avLst>
              <a:gd name="adj1" fmla="val 3268"/>
              <a:gd name="adj2" fmla="val 0"/>
            </a:avLst>
          </a:prstGeom>
          <a:gradFill>
            <a:gsLst>
              <a:gs pos="100000">
                <a:schemeClr val="accent3">
                  <a:lumMod val="75000"/>
                  <a:alpha val="80000"/>
                </a:schemeClr>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person and person in a car&#10;&#10;Description automatically generated">
            <a:extLst>
              <a:ext uri="{FF2B5EF4-FFF2-40B4-BE49-F238E27FC236}">
                <a16:creationId xmlns:a16="http://schemas.microsoft.com/office/drawing/2014/main" id="{D8647D04-5393-067A-8798-FFC49701253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073" b="26073"/>
          <a:stretch>
            <a:fillRect/>
          </a:stretch>
        </p:blipFill>
        <p:spPr/>
      </p:pic>
      <p:grpSp>
        <p:nvGrpSpPr>
          <p:cNvPr id="23" name="Group 22">
            <a:extLst>
              <a:ext uri="{FF2B5EF4-FFF2-40B4-BE49-F238E27FC236}">
                <a16:creationId xmlns:a16="http://schemas.microsoft.com/office/drawing/2014/main" id="{8D1BCB6F-11BC-42C1-AAE6-AEC4CC085819}"/>
              </a:ext>
            </a:extLst>
          </p:cNvPr>
          <p:cNvGrpSpPr/>
          <p:nvPr/>
        </p:nvGrpSpPr>
        <p:grpSpPr>
          <a:xfrm>
            <a:off x="1385887" y="2080566"/>
            <a:ext cx="4710110" cy="1116622"/>
            <a:chOff x="1385887" y="1965424"/>
            <a:chExt cx="4710110" cy="1116622"/>
          </a:xfrm>
        </p:grpSpPr>
        <p:sp>
          <p:nvSpPr>
            <p:cNvPr id="10" name="Rectangle: Top Corners Rounded 9">
              <a:extLst>
                <a:ext uri="{FF2B5EF4-FFF2-40B4-BE49-F238E27FC236}">
                  <a16:creationId xmlns:a16="http://schemas.microsoft.com/office/drawing/2014/main" id="{0AB9BC3B-3150-4489-B810-DA58A6A0346A}"/>
                </a:ext>
              </a:extLst>
            </p:cNvPr>
            <p:cNvSpPr/>
            <p:nvPr/>
          </p:nvSpPr>
          <p:spPr>
            <a:xfrm flipH="1">
              <a:off x="1385887" y="1965424"/>
              <a:ext cx="4601306" cy="1116622"/>
            </a:xfrm>
            <a:prstGeom prst="round2SameRect">
              <a:avLst>
                <a:gd name="adj1" fmla="val 2595"/>
                <a:gd name="adj2" fmla="val 0"/>
              </a:avLst>
            </a:prstGeom>
            <a:solidFill>
              <a:schemeClr val="bg1"/>
            </a:soli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27553CD8-B405-442F-8C64-0438F8A26314}"/>
                </a:ext>
              </a:extLst>
            </p:cNvPr>
            <p:cNvSpPr txBox="1"/>
            <p:nvPr/>
          </p:nvSpPr>
          <p:spPr>
            <a:xfrm>
              <a:off x="1627020" y="2098893"/>
              <a:ext cx="4468977" cy="892552"/>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State of Utah Youthful Driver Restrictions​ </a:t>
              </a:r>
            </a:p>
          </p:txBody>
        </p:sp>
      </p:grpSp>
      <p:sp>
        <p:nvSpPr>
          <p:cNvPr id="11" name="Rectangle: Top Corners Rounded 36">
            <a:extLst>
              <a:ext uri="{FF2B5EF4-FFF2-40B4-BE49-F238E27FC236}">
                <a16:creationId xmlns:a16="http://schemas.microsoft.com/office/drawing/2014/main" id="{DBD7655A-AC25-84CF-0816-60173187D636}"/>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2" name="Picture 41" descr="A picture containing text, clipart&#10;&#10;Description automatically generated">
            <a:extLst>
              <a:ext uri="{FF2B5EF4-FFF2-40B4-BE49-F238E27FC236}">
                <a16:creationId xmlns:a16="http://schemas.microsoft.com/office/drawing/2014/main" id="{17941634-888A-728C-4129-996DE417B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50" name="TextBox 49">
            <a:extLst>
              <a:ext uri="{FF2B5EF4-FFF2-40B4-BE49-F238E27FC236}">
                <a16:creationId xmlns:a16="http://schemas.microsoft.com/office/drawing/2014/main" id="{CADF1948-7D31-AACC-4043-11FCA1F35764}"/>
              </a:ext>
            </a:extLst>
          </p:cNvPr>
          <p:cNvSpPr txBox="1"/>
          <p:nvPr/>
        </p:nvSpPr>
        <p:spPr>
          <a:xfrm>
            <a:off x="1133473" y="3429000"/>
            <a:ext cx="10024522" cy="3387722"/>
          </a:xfrm>
          <a:prstGeom prst="rect">
            <a:avLst/>
          </a:prstGeom>
          <a:noFill/>
        </p:spPr>
        <p:txBody>
          <a:bodyPr wrap="square" rtlCol="0">
            <a:spAutoFit/>
          </a:bodyPr>
          <a:lstStyle/>
          <a:p>
            <a:pPr>
              <a:lnSpc>
                <a:spcPct val="150000"/>
              </a:lnSpc>
            </a:pPr>
            <a:r>
              <a:rPr lang="en-US" sz="1200" dirty="0">
                <a:latin typeface="Lato" panose="020F0502020204030203" pitchFamily="34" charset="0"/>
                <a:ea typeface="Lato" panose="020F0502020204030203" pitchFamily="34" charset="0"/>
                <a:cs typeface="Lato" panose="020F0502020204030203" pitchFamily="34" charset="0"/>
              </a:rPr>
              <a:t>Utah Code 41-8-2 Prohibits any person in Utah who is younger than 17 years of age from operating a motor vehicle between the hours of 12:00 am (midnight) to 5:00 am.  This restriction includes nonresidents with out-of-state driver licenses as well as residents with Utah Drivers Licenses.  The restriction does not apply to a licensed driver who:​</a:t>
            </a:r>
          </a:p>
          <a:p>
            <a:pPr marL="171450" indent="-171450">
              <a:lnSpc>
                <a:spcPct val="15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Is accompanied by a licensed driver who is at least 21 years of age who is occupying a seat next to the drivers​</a:t>
            </a:r>
          </a:p>
          <a:p>
            <a:pPr marL="171450" indent="-171450">
              <a:lnSpc>
                <a:spcPct val="15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Or for the driver’s employment, including the trip to and from the driver’s residence and the driver’s employment.​</a:t>
            </a:r>
          </a:p>
          <a:p>
            <a:pPr marL="171450" indent="-171450">
              <a:lnSpc>
                <a:spcPct val="15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Or on assignment of a farmer or rancher and the driver is engaged in an agricultural operation.​</a:t>
            </a:r>
          </a:p>
          <a:p>
            <a:pPr marL="171450" indent="-171450">
              <a:lnSpc>
                <a:spcPct val="15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Or in an emergency situation​</a:t>
            </a:r>
          </a:p>
          <a:p>
            <a:pPr marL="171450" indent="-171450">
              <a:lnSpc>
                <a:spcPct val="15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Or directly to the driver’s residence from a school sponsored activity if​</a:t>
            </a:r>
          </a:p>
          <a:p>
            <a:pPr marL="171450" indent="-171450">
              <a:lnSpc>
                <a:spcPct val="15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Transportation to the activity is provided by a school or school district​</a:t>
            </a:r>
          </a:p>
          <a:p>
            <a:pPr marL="171450" indent="-171450">
              <a:lnSpc>
                <a:spcPct val="15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The transportation commences from and returns to the school property where the driver is enrolled​</a:t>
            </a:r>
          </a:p>
          <a:p>
            <a:pPr>
              <a:lnSpc>
                <a:spcPct val="150000"/>
              </a:lnSpc>
            </a:pPr>
            <a:endParaRPr lang="en-US" sz="1200" dirty="0">
              <a:latin typeface="Lato" panose="020F0502020204030203" pitchFamily="34" charset="0"/>
              <a:ea typeface="Lato" panose="020F0502020204030203" pitchFamily="34" charset="0"/>
              <a:cs typeface="Lato" panose="020F0502020204030203" pitchFamily="34" charset="0"/>
            </a:endParaRPr>
          </a:p>
          <a:p>
            <a:pPr>
              <a:lnSpc>
                <a:spcPct val="150000"/>
              </a:lnSpc>
            </a:pPr>
            <a:r>
              <a:rPr lang="en-US" sz="1200" dirty="0">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2796853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553CD8-B405-442F-8C64-0438F8A26314}"/>
              </a:ext>
            </a:extLst>
          </p:cNvPr>
          <p:cNvSpPr txBox="1"/>
          <p:nvPr/>
        </p:nvSpPr>
        <p:spPr>
          <a:xfrm>
            <a:off x="797190" y="1157900"/>
            <a:ext cx="4468977" cy="892552"/>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State of Utah Youthful Driver Restrictions​ </a:t>
            </a:r>
          </a:p>
        </p:txBody>
      </p:sp>
      <p:sp>
        <p:nvSpPr>
          <p:cNvPr id="11" name="Rectangle: Top Corners Rounded 36">
            <a:extLst>
              <a:ext uri="{FF2B5EF4-FFF2-40B4-BE49-F238E27FC236}">
                <a16:creationId xmlns:a16="http://schemas.microsoft.com/office/drawing/2014/main" id="{DBD7655A-AC25-84CF-0816-60173187D636}"/>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2" name="Picture 41" descr="A picture containing text, clipart&#10;&#10;Description automatically generated">
            <a:extLst>
              <a:ext uri="{FF2B5EF4-FFF2-40B4-BE49-F238E27FC236}">
                <a16:creationId xmlns:a16="http://schemas.microsoft.com/office/drawing/2014/main" id="{17941634-888A-728C-4129-996DE417B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50" name="TextBox 49">
            <a:extLst>
              <a:ext uri="{FF2B5EF4-FFF2-40B4-BE49-F238E27FC236}">
                <a16:creationId xmlns:a16="http://schemas.microsoft.com/office/drawing/2014/main" id="{CADF1948-7D31-AACC-4043-11FCA1F35764}"/>
              </a:ext>
            </a:extLst>
          </p:cNvPr>
          <p:cNvSpPr txBox="1"/>
          <p:nvPr/>
        </p:nvSpPr>
        <p:spPr>
          <a:xfrm>
            <a:off x="797190" y="2312378"/>
            <a:ext cx="4601306" cy="3656835"/>
          </a:xfrm>
          <a:prstGeom prst="rect">
            <a:avLst/>
          </a:prstGeom>
          <a:noFill/>
        </p:spPr>
        <p:txBody>
          <a:bodyPr wrap="square" rtlCol="0">
            <a:spAutoFit/>
          </a:bodyPr>
          <a:lstStyle/>
          <a:p>
            <a:pPr>
              <a:lnSpc>
                <a:spcPct val="150000"/>
              </a:lnSpc>
            </a:pPr>
            <a:r>
              <a:rPr lang="en-US" sz="1200" dirty="0">
                <a:latin typeface="Lato" panose="020F0502020204030203" pitchFamily="34" charset="0"/>
                <a:ea typeface="Lato" panose="020F0502020204030203" pitchFamily="34" charset="0"/>
                <a:cs typeface="Lato" panose="020F0502020204030203" pitchFamily="34" charset="0"/>
              </a:rPr>
              <a:t>​Utah Code 41-8-3 prohibits a person, whether resident or nonresident of this state, from operating a motor vehicle upon any public highway, roadway, or freeway of this state with any passenger who is not an immediate family member of the driver until the earlier of : (a) six months from the date the person’s driver license was issued: or (b) the person reaches 18 years of age.  There are some exemptions to this restriction.​</a:t>
            </a:r>
          </a:p>
          <a:p>
            <a:pPr>
              <a:lnSpc>
                <a:spcPct val="150000"/>
              </a:lnSpc>
            </a:pPr>
            <a:endParaRPr lang="en-US" sz="12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5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Is accompanied by a licensed driver over 21 years of age who is occupying a seat next to the driver.​</a:t>
            </a:r>
          </a:p>
          <a:p>
            <a:pPr marL="171450" indent="-171450">
              <a:lnSpc>
                <a:spcPct val="15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Or on assignment of a farmer or rancher and the driver is engaged in an agricultural operation.​</a:t>
            </a:r>
          </a:p>
          <a:p>
            <a:pPr marL="171450" indent="-171450">
              <a:lnSpc>
                <a:spcPct val="150000"/>
              </a:lnSpc>
              <a:buFont typeface="Arial" panose="020B0604020202020204" pitchFamily="34" charset="0"/>
              <a:buChar char="•"/>
            </a:pPr>
            <a:r>
              <a:rPr lang="en-US" sz="1200" dirty="0">
                <a:latin typeface="Lato" panose="020F0502020204030203" pitchFamily="34" charset="0"/>
                <a:ea typeface="Lato" panose="020F0502020204030203" pitchFamily="34" charset="0"/>
                <a:cs typeface="Lato" panose="020F0502020204030203" pitchFamily="34" charset="0"/>
              </a:rPr>
              <a:t>Or in an emergency situation.​</a:t>
            </a:r>
          </a:p>
        </p:txBody>
      </p:sp>
      <p:sp>
        <p:nvSpPr>
          <p:cNvPr id="14" name="Rounded Rectangle 13">
            <a:extLst>
              <a:ext uri="{FF2B5EF4-FFF2-40B4-BE49-F238E27FC236}">
                <a16:creationId xmlns:a16="http://schemas.microsoft.com/office/drawing/2014/main" id="{C6F0D698-00F5-ECD5-45B8-A7149F2AD247}"/>
              </a:ext>
            </a:extLst>
          </p:cNvPr>
          <p:cNvSpPr/>
          <p:nvPr/>
        </p:nvSpPr>
        <p:spPr>
          <a:xfrm>
            <a:off x="5954709" y="937765"/>
            <a:ext cx="5440101" cy="4982470"/>
          </a:xfrm>
          <a:prstGeom prst="roundRect">
            <a:avLst>
              <a:gd name="adj" fmla="val 296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700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AB6C89-6BE2-4085-A4CF-CFDD06EB6BA4}"/>
              </a:ext>
            </a:extLst>
          </p:cNvPr>
          <p:cNvSpPr txBox="1"/>
          <p:nvPr/>
        </p:nvSpPr>
        <p:spPr>
          <a:xfrm>
            <a:off x="3020247" y="963052"/>
            <a:ext cx="6151506" cy="492443"/>
          </a:xfrm>
          <a:prstGeom prst="rect">
            <a:avLst/>
          </a:prstGeom>
          <a:noFill/>
        </p:spPr>
        <p:txBody>
          <a:bodyPr wrap="square" rtlCol="0">
            <a:spAutoFit/>
          </a:bodyPr>
          <a:lstStyle/>
          <a:p>
            <a:pPr algn="ctr"/>
            <a:r>
              <a:rPr lang="en-US" sz="2600" dirty="0">
                <a:latin typeface="Poppins SemiBold" panose="00000700000000000000" pitchFamily="2" charset="0"/>
                <a:cs typeface="Poppins SemiBold" panose="00000700000000000000" pitchFamily="2" charset="0"/>
              </a:rPr>
              <a:t>Distance Drills</a:t>
            </a:r>
          </a:p>
        </p:txBody>
      </p:sp>
      <p:sp>
        <p:nvSpPr>
          <p:cNvPr id="2" name="Rectangle: Top Corners Rounded 36">
            <a:extLst>
              <a:ext uri="{FF2B5EF4-FFF2-40B4-BE49-F238E27FC236}">
                <a16:creationId xmlns:a16="http://schemas.microsoft.com/office/drawing/2014/main" id="{52F1B9EA-E8F6-8B1F-A8F5-25AD498968EC}"/>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ext, clipart&#10;&#10;Description automatically generated">
            <a:extLst>
              <a:ext uri="{FF2B5EF4-FFF2-40B4-BE49-F238E27FC236}">
                <a16:creationId xmlns:a16="http://schemas.microsoft.com/office/drawing/2014/main" id="{8342B249-0048-358B-EDEF-0DADC440B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10" name="TextBox 9">
            <a:extLst>
              <a:ext uri="{FF2B5EF4-FFF2-40B4-BE49-F238E27FC236}">
                <a16:creationId xmlns:a16="http://schemas.microsoft.com/office/drawing/2014/main" id="{2E2BADD4-E0D1-D9CE-69E1-49FD8C8C8C3D}"/>
              </a:ext>
            </a:extLst>
          </p:cNvPr>
          <p:cNvSpPr txBox="1"/>
          <p:nvPr/>
        </p:nvSpPr>
        <p:spPr>
          <a:xfrm>
            <a:off x="763082" y="1588626"/>
            <a:ext cx="5332917" cy="4250907"/>
          </a:xfrm>
          <a:prstGeom prst="rect">
            <a:avLst/>
          </a:prstGeom>
          <a:noFill/>
        </p:spPr>
        <p:txBody>
          <a:bodyPr wrap="square" rtlCol="0">
            <a:spAutoFit/>
          </a:bodyPr>
          <a:lstStyle/>
          <a:p>
            <a:pPr rtl="0" fontAlgn="base">
              <a:lnSpc>
                <a:spcPct val="150000"/>
              </a:lnSpc>
            </a:pPr>
            <a:r>
              <a:rPr lang="en-US" sz="140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Parking next to a curb:</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 foot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Parking next to a fire hydrant: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15 feet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Parking near a crosswalk:</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20 feet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Parking near a fire station on the same side of the street: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20 feet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Parking near a stop sign:</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30 feet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Stop for the nearest rail:</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15-50 feet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Parking near the nearest rail of a railroad crossing:</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50 feet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Parking on the opposite side of a fire station:</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75 feet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Can’t pass or change lanes by an intersection, crosswalk, or Railroad:</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100 feet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Be in in the proper lane to turn:</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100 feet</a:t>
            </a:r>
            <a:r>
              <a:rPr lang="en-US" sz="140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fontAlgn="base">
              <a:lnSpc>
                <a:spcPct val="150000"/>
              </a:lnSpc>
            </a:pPr>
            <a:r>
              <a:rPr lang="en-US" sz="140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Vehicle must be seen from either direction when parked in a business or residential are:</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200 feet</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p:txBody>
      </p:sp>
      <p:sp>
        <p:nvSpPr>
          <p:cNvPr id="11" name="TextBox 10">
            <a:extLst>
              <a:ext uri="{FF2B5EF4-FFF2-40B4-BE49-F238E27FC236}">
                <a16:creationId xmlns:a16="http://schemas.microsoft.com/office/drawing/2014/main" id="{AA665BB3-514E-CAC7-3732-08C0DE744E2A}"/>
              </a:ext>
            </a:extLst>
          </p:cNvPr>
          <p:cNvSpPr txBox="1"/>
          <p:nvPr/>
        </p:nvSpPr>
        <p:spPr>
          <a:xfrm>
            <a:off x="6395013" y="1588626"/>
            <a:ext cx="4756691" cy="5220403"/>
          </a:xfrm>
          <a:prstGeom prst="rect">
            <a:avLst/>
          </a:prstGeom>
          <a:noFill/>
        </p:spPr>
        <p:txBody>
          <a:bodyPr wrap="square" rtlCol="0">
            <a:spAutoFit/>
          </a:bodyPr>
          <a:lstStyle/>
          <a:p>
            <a:pPr rtl="0" fontAlgn="base">
              <a:lnSpc>
                <a:spcPct val="150000"/>
              </a:lnSpc>
            </a:pPr>
            <a:r>
              <a:rPr lang="en-US" sz="140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Be back in your lane when passing before an approaching car gets within:</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200 feet</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Dim your high beams when following a car before:</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300 feet</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Dim your high beams when following a car before:</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300 feet</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Distance you must be able to see in both directions for a U-turn:</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500 feet</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Do not enter the turning lane more than:</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500 feet</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Can’t follow emergency vehicles within:</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500 feet</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Use headlights if you can’t see</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1000 feet</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Alert the DLD of change of address:</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10 days</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Can’t drive between what hours for the first 6 months:</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1400" i="0" u="none" strike="noStrike" dirty="0">
                <a:solidFill>
                  <a:srgbClr val="FF0000"/>
                </a:solidFill>
                <a:effectLst/>
                <a:latin typeface="Lato" panose="020F0502020204030203" pitchFamily="34" charset="0"/>
                <a:ea typeface="Lato" panose="020F0502020204030203" pitchFamily="34" charset="0"/>
                <a:cs typeface="Lato" panose="020F0502020204030203" pitchFamily="34" charset="0"/>
              </a:rPr>
              <a:t>12am – 5am</a:t>
            </a: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rtl="0" fontAlgn="base">
              <a:lnSpc>
                <a:spcPct val="150000"/>
              </a:lnSpc>
            </a:pPr>
            <a:r>
              <a:rPr lang="en-US" sz="140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573215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E8F360F9-77DF-4D6D-8291-1A09C4F9DAF7}"/>
              </a:ext>
            </a:extLst>
          </p:cNvPr>
          <p:cNvSpPr/>
          <p:nvPr/>
        </p:nvSpPr>
        <p:spPr>
          <a:xfrm rot="10800000">
            <a:off x="11168801" y="177800"/>
            <a:ext cx="832699" cy="832699"/>
          </a:xfrm>
          <a:prstGeom prst="round1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73">
            <a:extLst>
              <a:ext uri="{FF2B5EF4-FFF2-40B4-BE49-F238E27FC236}">
                <a16:creationId xmlns:a16="http://schemas.microsoft.com/office/drawing/2014/main" id="{60FA03EC-7596-4E95-8857-153FB3717BB3}"/>
              </a:ext>
            </a:extLst>
          </p:cNvPr>
          <p:cNvSpPr>
            <a:spLocks noEditPoints="1"/>
          </p:cNvSpPr>
          <p:nvPr/>
        </p:nvSpPr>
        <p:spPr bwMode="auto">
          <a:xfrm>
            <a:off x="11531129" y="552505"/>
            <a:ext cx="219552" cy="60987"/>
          </a:xfrm>
          <a:custGeom>
            <a:avLst/>
            <a:gdLst>
              <a:gd name="T0" fmla="*/ 2147483646 w 50"/>
              <a:gd name="T1" fmla="*/ 2147483646 h 14"/>
              <a:gd name="T2" fmla="*/ 2147483646 w 50"/>
              <a:gd name="T3" fmla="*/ 2147483646 h 14"/>
              <a:gd name="T4" fmla="*/ 2147483646 w 50"/>
              <a:gd name="T5" fmla="*/ 2147483646 h 14"/>
              <a:gd name="T6" fmla="*/ 0 w 50"/>
              <a:gd name="T7" fmla="*/ 2147483646 h 14"/>
              <a:gd name="T8" fmla="*/ 0 w 50"/>
              <a:gd name="T9" fmla="*/ 2147483646 h 14"/>
              <a:gd name="T10" fmla="*/ 2147483646 w 50"/>
              <a:gd name="T11" fmla="*/ 0 h 14"/>
              <a:gd name="T12" fmla="*/ 2147483646 w 50"/>
              <a:gd name="T13" fmla="*/ 0 h 14"/>
              <a:gd name="T14" fmla="*/ 2147483646 w 50"/>
              <a:gd name="T15" fmla="*/ 2147483646 h 14"/>
              <a:gd name="T16" fmla="*/ 2147483646 w 50"/>
              <a:gd name="T17" fmla="*/ 2147483646 h 14"/>
              <a:gd name="T18" fmla="*/ 2147483646 w 50"/>
              <a:gd name="T19" fmla="*/ 2147483646 h 14"/>
              <a:gd name="T20" fmla="*/ 2147483646 w 50"/>
              <a:gd name="T21" fmla="*/ 2147483646 h 14"/>
              <a:gd name="T22" fmla="*/ 2147483646 w 50"/>
              <a:gd name="T23" fmla="*/ 2147483646 h 14"/>
              <a:gd name="T24" fmla="*/ 2147483646 w 50"/>
              <a:gd name="T25" fmla="*/ 2147483646 h 14"/>
              <a:gd name="T26" fmla="*/ 2147483646 w 50"/>
              <a:gd name="T27" fmla="*/ 2147483646 h 14"/>
              <a:gd name="T28" fmla="*/ 2147483646 w 50"/>
              <a:gd name="T29" fmla="*/ 0 h 14"/>
              <a:gd name="T30" fmla="*/ 2147483646 w 50"/>
              <a:gd name="T31" fmla="*/ 0 h 14"/>
              <a:gd name="T32" fmla="*/ 2147483646 w 50"/>
              <a:gd name="T33" fmla="*/ 2147483646 h 14"/>
              <a:gd name="T34" fmla="*/ 2147483646 w 50"/>
              <a:gd name="T35" fmla="*/ 2147483646 h 14"/>
              <a:gd name="T36" fmla="*/ 2147483646 w 50"/>
              <a:gd name="T37" fmla="*/ 2147483646 h 14"/>
              <a:gd name="T38" fmla="*/ 2147483646 w 50"/>
              <a:gd name="T39" fmla="*/ 2147483646 h 14"/>
              <a:gd name="T40" fmla="*/ 2147483646 w 50"/>
              <a:gd name="T41" fmla="*/ 2147483646 h 14"/>
              <a:gd name="T42" fmla="*/ 2147483646 w 50"/>
              <a:gd name="T43" fmla="*/ 2147483646 h 14"/>
              <a:gd name="T44" fmla="*/ 2147483646 w 50"/>
              <a:gd name="T45" fmla="*/ 2147483646 h 14"/>
              <a:gd name="T46" fmla="*/ 2147483646 w 50"/>
              <a:gd name="T47" fmla="*/ 0 h 14"/>
              <a:gd name="T48" fmla="*/ 2147483646 w 50"/>
              <a:gd name="T49" fmla="*/ 0 h 14"/>
              <a:gd name="T50" fmla="*/ 2147483646 w 50"/>
              <a:gd name="T51" fmla="*/ 2147483646 h 14"/>
              <a:gd name="T52" fmla="*/ 2147483646 w 50"/>
              <a:gd name="T53" fmla="*/ 2147483646 h 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0" h="14">
                <a:moveTo>
                  <a:pt x="13" y="10"/>
                </a:moveTo>
                <a:cubicBezTo>
                  <a:pt x="13" y="12"/>
                  <a:pt x="12" y="14"/>
                  <a:pt x="10" y="14"/>
                </a:cubicBezTo>
                <a:cubicBezTo>
                  <a:pt x="3" y="14"/>
                  <a:pt x="3" y="14"/>
                  <a:pt x="3" y="14"/>
                </a:cubicBezTo>
                <a:cubicBezTo>
                  <a:pt x="1" y="14"/>
                  <a:pt x="0" y="12"/>
                  <a:pt x="0" y="10"/>
                </a:cubicBezTo>
                <a:cubicBezTo>
                  <a:pt x="0" y="3"/>
                  <a:pt x="0" y="3"/>
                  <a:pt x="0" y="3"/>
                </a:cubicBezTo>
                <a:cubicBezTo>
                  <a:pt x="0" y="1"/>
                  <a:pt x="1" y="0"/>
                  <a:pt x="3" y="0"/>
                </a:cubicBezTo>
                <a:cubicBezTo>
                  <a:pt x="10" y="0"/>
                  <a:pt x="10" y="0"/>
                  <a:pt x="10" y="0"/>
                </a:cubicBezTo>
                <a:cubicBezTo>
                  <a:pt x="12" y="0"/>
                  <a:pt x="13" y="1"/>
                  <a:pt x="13" y="3"/>
                </a:cubicBezTo>
                <a:lnTo>
                  <a:pt x="13" y="10"/>
                </a:lnTo>
                <a:close/>
                <a:moveTo>
                  <a:pt x="32" y="10"/>
                </a:moveTo>
                <a:cubicBezTo>
                  <a:pt x="32" y="12"/>
                  <a:pt x="30" y="14"/>
                  <a:pt x="28" y="14"/>
                </a:cubicBezTo>
                <a:cubicBezTo>
                  <a:pt x="21" y="14"/>
                  <a:pt x="21" y="14"/>
                  <a:pt x="21" y="14"/>
                </a:cubicBezTo>
                <a:cubicBezTo>
                  <a:pt x="20" y="14"/>
                  <a:pt x="18" y="12"/>
                  <a:pt x="18" y="10"/>
                </a:cubicBezTo>
                <a:cubicBezTo>
                  <a:pt x="18" y="3"/>
                  <a:pt x="18" y="3"/>
                  <a:pt x="18" y="3"/>
                </a:cubicBezTo>
                <a:cubicBezTo>
                  <a:pt x="18" y="1"/>
                  <a:pt x="20" y="0"/>
                  <a:pt x="21" y="0"/>
                </a:cubicBezTo>
                <a:cubicBezTo>
                  <a:pt x="28" y="0"/>
                  <a:pt x="28" y="0"/>
                  <a:pt x="28" y="0"/>
                </a:cubicBezTo>
                <a:cubicBezTo>
                  <a:pt x="30" y="0"/>
                  <a:pt x="32" y="1"/>
                  <a:pt x="32" y="3"/>
                </a:cubicBezTo>
                <a:lnTo>
                  <a:pt x="32" y="10"/>
                </a:lnTo>
                <a:close/>
                <a:moveTo>
                  <a:pt x="50" y="10"/>
                </a:moveTo>
                <a:cubicBezTo>
                  <a:pt x="50" y="12"/>
                  <a:pt x="48" y="14"/>
                  <a:pt x="47" y="14"/>
                </a:cubicBezTo>
                <a:cubicBezTo>
                  <a:pt x="40" y="14"/>
                  <a:pt x="40" y="14"/>
                  <a:pt x="40" y="14"/>
                </a:cubicBezTo>
                <a:cubicBezTo>
                  <a:pt x="38" y="14"/>
                  <a:pt x="36" y="12"/>
                  <a:pt x="36" y="10"/>
                </a:cubicBezTo>
                <a:cubicBezTo>
                  <a:pt x="36" y="3"/>
                  <a:pt x="36" y="3"/>
                  <a:pt x="36" y="3"/>
                </a:cubicBezTo>
                <a:cubicBezTo>
                  <a:pt x="36" y="1"/>
                  <a:pt x="38" y="0"/>
                  <a:pt x="40" y="0"/>
                </a:cubicBezTo>
                <a:cubicBezTo>
                  <a:pt x="47" y="0"/>
                  <a:pt x="47" y="0"/>
                  <a:pt x="47" y="0"/>
                </a:cubicBezTo>
                <a:cubicBezTo>
                  <a:pt x="48" y="0"/>
                  <a:pt x="50" y="1"/>
                  <a:pt x="50" y="3"/>
                </a:cubicBezTo>
                <a:lnTo>
                  <a:pt x="50" y="10"/>
                </a:lnTo>
                <a:close/>
              </a:path>
            </a:pathLst>
          </a:custGeom>
          <a:solidFill>
            <a:schemeClr val="accent3">
              <a:lumMod val="40000"/>
              <a:lumOff val="60000"/>
            </a:schemeClr>
          </a:solidFill>
          <a:ln>
            <a:noFill/>
          </a:ln>
        </p:spPr>
        <p:txBody>
          <a:bodyPr/>
          <a:lstStyle/>
          <a:p>
            <a:endParaRPr lang="th-TH"/>
          </a:p>
        </p:txBody>
      </p:sp>
      <p:pic>
        <p:nvPicPr>
          <p:cNvPr id="20" name="Picture Placeholder 19">
            <a:extLst>
              <a:ext uri="{FF2B5EF4-FFF2-40B4-BE49-F238E27FC236}">
                <a16:creationId xmlns:a16="http://schemas.microsoft.com/office/drawing/2014/main" id="{163319B3-8AAE-CF8A-44CA-481036892F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885" r="16885"/>
          <a:stretch/>
        </p:blipFill>
        <p:spPr>
          <a:xfrm>
            <a:off x="6367346" y="-85362"/>
            <a:ext cx="5824654" cy="6300439"/>
          </a:xfrm>
        </p:spPr>
      </p:pic>
      <p:pic>
        <p:nvPicPr>
          <p:cNvPr id="10" name="Picture 9">
            <a:extLst>
              <a:ext uri="{FF2B5EF4-FFF2-40B4-BE49-F238E27FC236}">
                <a16:creationId xmlns:a16="http://schemas.microsoft.com/office/drawing/2014/main" id="{A939B9BA-C8CB-3E3A-115D-ABCD9240ED93}"/>
              </a:ext>
            </a:extLst>
          </p:cNvPr>
          <p:cNvPicPr>
            <a:picLocks noChangeAspect="1"/>
          </p:cNvPicPr>
          <p:nvPr/>
        </p:nvPicPr>
        <p:blipFill>
          <a:blip r:embed="rId3"/>
          <a:stretch>
            <a:fillRect/>
          </a:stretch>
        </p:blipFill>
        <p:spPr>
          <a:xfrm>
            <a:off x="0" y="6478348"/>
            <a:ext cx="12291802" cy="1248667"/>
          </a:xfrm>
          <a:prstGeom prst="rect">
            <a:avLst/>
          </a:prstGeom>
        </p:spPr>
      </p:pic>
      <p:sp>
        <p:nvSpPr>
          <p:cNvPr id="12" name="TextBox 11">
            <a:extLst>
              <a:ext uri="{FF2B5EF4-FFF2-40B4-BE49-F238E27FC236}">
                <a16:creationId xmlns:a16="http://schemas.microsoft.com/office/drawing/2014/main" id="{A04DAC50-7CC4-AAE9-FAF2-A55AD896F66B}"/>
              </a:ext>
            </a:extLst>
          </p:cNvPr>
          <p:cNvSpPr txBox="1"/>
          <p:nvPr/>
        </p:nvSpPr>
        <p:spPr>
          <a:xfrm>
            <a:off x="586755" y="1511335"/>
            <a:ext cx="5867399" cy="492443"/>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Objectives</a:t>
            </a:r>
          </a:p>
        </p:txBody>
      </p:sp>
      <p:sp>
        <p:nvSpPr>
          <p:cNvPr id="13" name="TextBox 12">
            <a:extLst>
              <a:ext uri="{FF2B5EF4-FFF2-40B4-BE49-F238E27FC236}">
                <a16:creationId xmlns:a16="http://schemas.microsoft.com/office/drawing/2014/main" id="{E8D1309B-B9C4-FA4C-A546-2430D139EB9B}"/>
              </a:ext>
            </a:extLst>
          </p:cNvPr>
          <p:cNvSpPr txBox="1"/>
          <p:nvPr/>
        </p:nvSpPr>
        <p:spPr>
          <a:xfrm>
            <a:off x="586755" y="1203558"/>
            <a:ext cx="2908034" cy="307777"/>
          </a:xfrm>
          <a:prstGeom prst="rect">
            <a:avLst/>
          </a:prstGeom>
          <a:noFill/>
        </p:spPr>
        <p:txBody>
          <a:bodyPr wrap="square" rtlCol="0">
            <a:spAutoFit/>
          </a:bodyPr>
          <a:lstStyle/>
          <a:p>
            <a:r>
              <a:rPr lang="en-US" sz="1400" spc="200" dirty="0">
                <a:solidFill>
                  <a:schemeClr val="accent1"/>
                </a:solidFill>
                <a:latin typeface="Poppins Medium" panose="00000600000000000000" pitchFamily="2" charset="0"/>
                <a:cs typeface="Poppins Medium" panose="00000600000000000000" pitchFamily="2" charset="0"/>
              </a:rPr>
              <a:t>DAY 1 – SECTION 1</a:t>
            </a:r>
          </a:p>
        </p:txBody>
      </p:sp>
      <p:sp>
        <p:nvSpPr>
          <p:cNvPr id="34" name="TextBox 33">
            <a:extLst>
              <a:ext uri="{FF2B5EF4-FFF2-40B4-BE49-F238E27FC236}">
                <a16:creationId xmlns:a16="http://schemas.microsoft.com/office/drawing/2014/main" id="{27E60829-941E-5B8A-22A1-DC63FBAA7E40}"/>
              </a:ext>
            </a:extLst>
          </p:cNvPr>
          <p:cNvSpPr txBox="1"/>
          <p:nvPr/>
        </p:nvSpPr>
        <p:spPr>
          <a:xfrm>
            <a:off x="586755" y="2216601"/>
            <a:ext cx="4601306"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Highway Transportation System (HTS)​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​HTS Regulations &amp; Enforcement​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​Health &amp; Driver Alertness​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​Learn the S.E.E. Method for Defensive Driving​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​Vehicle Safety Compliance​</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3760371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B8DBFD9-A560-B436-7016-A2F29C99594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707" b="24707"/>
          <a:stretch/>
        </p:blipFill>
        <p:spPr/>
      </p:pic>
      <p:sp>
        <p:nvSpPr>
          <p:cNvPr id="3" name="TextBox 2">
            <a:extLst>
              <a:ext uri="{FF2B5EF4-FFF2-40B4-BE49-F238E27FC236}">
                <a16:creationId xmlns:a16="http://schemas.microsoft.com/office/drawing/2014/main" id="{F74EE9E8-7392-4490-843F-6721A577EA93}"/>
              </a:ext>
            </a:extLst>
          </p:cNvPr>
          <p:cNvSpPr txBox="1"/>
          <p:nvPr/>
        </p:nvSpPr>
        <p:spPr>
          <a:xfrm>
            <a:off x="7983966" y="1737764"/>
            <a:ext cx="3359224" cy="261610"/>
          </a:xfrm>
          <a:prstGeom prst="rect">
            <a:avLst/>
          </a:prstGeom>
          <a:noFill/>
        </p:spPr>
        <p:txBody>
          <a:bodyPr wrap="square" rtlCol="0">
            <a:spAutoFit/>
          </a:bodyPr>
          <a:lstStyle/>
          <a:p>
            <a:r>
              <a:rPr lang="en-US" sz="1100" spc="200" dirty="0">
                <a:solidFill>
                  <a:schemeClr val="bg1"/>
                </a:solidFill>
                <a:latin typeface="Poppins Medium" panose="00000600000000000000" pitchFamily="2" charset="0"/>
                <a:cs typeface="Poppins Medium" panose="00000600000000000000" pitchFamily="2" charset="0"/>
              </a:rPr>
              <a:t>ABOUT Wright Driving School</a:t>
            </a:r>
          </a:p>
        </p:txBody>
      </p:sp>
      <p:sp>
        <p:nvSpPr>
          <p:cNvPr id="6" name="Rectangle: Top Corners Rounded 36">
            <a:extLst>
              <a:ext uri="{FF2B5EF4-FFF2-40B4-BE49-F238E27FC236}">
                <a16:creationId xmlns:a16="http://schemas.microsoft.com/office/drawing/2014/main" id="{EF3D77D8-6D08-F80C-ACCB-2EB7F139C6EB}"/>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F2E0A1F6-2230-78AB-86F0-74D1654F7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18" name="TextBox 17">
            <a:extLst>
              <a:ext uri="{FF2B5EF4-FFF2-40B4-BE49-F238E27FC236}">
                <a16:creationId xmlns:a16="http://schemas.microsoft.com/office/drawing/2014/main" id="{EAFDB85F-E10D-B0EC-5300-6CA29DDC418D}"/>
              </a:ext>
            </a:extLst>
          </p:cNvPr>
          <p:cNvSpPr txBox="1"/>
          <p:nvPr/>
        </p:nvSpPr>
        <p:spPr>
          <a:xfrm>
            <a:off x="6987597" y="1454543"/>
            <a:ext cx="4468977" cy="892552"/>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The Highway Transportation System​</a:t>
            </a:r>
          </a:p>
        </p:txBody>
      </p:sp>
      <p:sp>
        <p:nvSpPr>
          <p:cNvPr id="19" name="TextBox 18">
            <a:extLst>
              <a:ext uri="{FF2B5EF4-FFF2-40B4-BE49-F238E27FC236}">
                <a16:creationId xmlns:a16="http://schemas.microsoft.com/office/drawing/2014/main" id="{F221032E-D500-03A8-3010-4AD2579B2AA2}"/>
              </a:ext>
            </a:extLst>
          </p:cNvPr>
          <p:cNvSpPr txBox="1"/>
          <p:nvPr/>
        </p:nvSpPr>
        <p:spPr>
          <a:xfrm>
            <a:off x="6987597" y="2414584"/>
            <a:ext cx="4601306" cy="2958246"/>
          </a:xfrm>
          <a:prstGeom prst="rect">
            <a:avLst/>
          </a:prstGeom>
          <a:noFill/>
        </p:spPr>
        <p:txBody>
          <a:bodyPr wrap="square" rtlCol="0">
            <a:spAutoFit/>
          </a:bodyPr>
          <a:lstStyle/>
          <a:p>
            <a:pPr>
              <a:lnSpc>
                <a:spcPct val="150000"/>
              </a:lnSpc>
            </a:pPr>
            <a:r>
              <a:rPr lang="en-US" sz="1400" dirty="0">
                <a:latin typeface="Lato" panose="020F0502020204030203" pitchFamily="34" charset="0"/>
                <a:ea typeface="Lato" panose="020F0502020204030203" pitchFamily="34" charset="0"/>
                <a:cs typeface="Lato" panose="020F0502020204030203" pitchFamily="34" charset="0"/>
              </a:rPr>
              <a:t>The HTS has three parts:​</a:t>
            </a:r>
          </a:p>
          <a:p>
            <a:pPr>
              <a:lnSpc>
                <a:spcPct val="150000"/>
              </a:lnSpc>
            </a:pPr>
            <a:endParaRPr lang="en-US" sz="1400" dirty="0">
              <a:latin typeface="Lato" panose="020F0502020204030203" pitchFamily="34" charset="0"/>
              <a:ea typeface="Lato" panose="020F0502020204030203" pitchFamily="34" charset="0"/>
              <a:cs typeface="Lato" panose="020F0502020204030203" pitchFamily="34" charset="0"/>
            </a:endParaRPr>
          </a:p>
          <a:p>
            <a:pPr marL="171450" indent="-171450">
              <a:lnSpc>
                <a:spcPct val="15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People​</a:t>
            </a:r>
          </a:p>
          <a:p>
            <a:pPr marL="171450" indent="-171450">
              <a:lnSpc>
                <a:spcPct val="15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Vehicles​</a:t>
            </a:r>
          </a:p>
          <a:p>
            <a:pPr marL="171450" indent="-171450">
              <a:lnSpc>
                <a:spcPct val="150000"/>
              </a:lnSpc>
              <a:buFont typeface="Arial" panose="020B0604020202020204" pitchFamily="34" charset="0"/>
              <a:buChar char="•"/>
            </a:pPr>
            <a:r>
              <a:rPr lang="en-US" sz="1400" dirty="0">
                <a:latin typeface="Lato" panose="020F0502020204030203" pitchFamily="34" charset="0"/>
                <a:ea typeface="Lato" panose="020F0502020204030203" pitchFamily="34" charset="0"/>
                <a:cs typeface="Lato" panose="020F0502020204030203" pitchFamily="34" charset="0"/>
              </a:rPr>
              <a:t>Roadway​</a:t>
            </a:r>
          </a:p>
          <a:p>
            <a:pPr>
              <a:lnSpc>
                <a:spcPct val="150000"/>
              </a:lnSpc>
            </a:pPr>
            <a:endParaRPr lang="en-US" sz="1400" dirty="0">
              <a:latin typeface="Lato" panose="020F0502020204030203" pitchFamily="34" charset="0"/>
              <a:ea typeface="Lato" panose="020F0502020204030203" pitchFamily="34" charset="0"/>
              <a:cs typeface="Lato" panose="020F0502020204030203" pitchFamily="34" charset="0"/>
            </a:endParaRPr>
          </a:p>
          <a:p>
            <a:pPr>
              <a:lnSpc>
                <a:spcPct val="150000"/>
              </a:lnSpc>
            </a:pPr>
            <a:r>
              <a:rPr lang="en-US" sz="1400" dirty="0">
                <a:latin typeface="Lato" panose="020F0502020204030203" pitchFamily="34" charset="0"/>
                <a:ea typeface="Lato" panose="020F0502020204030203" pitchFamily="34" charset="0"/>
                <a:cs typeface="Lato" panose="020F0502020204030203" pitchFamily="34" charset="0"/>
              </a:rPr>
              <a:t>Purpose of the HTS is to move people and cargo form one​ place to another in a safe, efficient, and economical​ manner.</a:t>
            </a:r>
          </a:p>
        </p:txBody>
      </p:sp>
    </p:spTree>
    <p:extLst>
      <p:ext uri="{BB962C8B-B14F-4D97-AF65-F5344CB8AC3E}">
        <p14:creationId xmlns:p14="http://schemas.microsoft.com/office/powerpoint/2010/main" val="2093816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553CD8-B405-442F-8C64-0438F8A26314}"/>
              </a:ext>
            </a:extLst>
          </p:cNvPr>
          <p:cNvSpPr txBox="1"/>
          <p:nvPr/>
        </p:nvSpPr>
        <p:spPr>
          <a:xfrm>
            <a:off x="797190" y="1157900"/>
            <a:ext cx="4468977" cy="1292662"/>
          </a:xfrm>
          <a:prstGeom prst="rect">
            <a:avLst/>
          </a:prstGeom>
          <a:noFill/>
        </p:spPr>
        <p:txBody>
          <a:bodyPr wrap="square" rtlCol="0">
            <a:spAutoFit/>
          </a:bodyPr>
          <a:lstStyle/>
          <a:p>
            <a:r>
              <a:rPr lang="en-US" sz="2600" dirty="0">
                <a:latin typeface="Poppins SemiBold" panose="00000700000000000000" pitchFamily="2" charset="0"/>
                <a:cs typeface="Poppins SemiBold" panose="00000700000000000000" pitchFamily="2" charset="0"/>
              </a:rPr>
              <a:t>People​ Vehicles​</a:t>
            </a:r>
          </a:p>
          <a:p>
            <a:r>
              <a:rPr lang="en-US" sz="2600" dirty="0">
                <a:latin typeface="Poppins SemiBold" panose="00000700000000000000" pitchFamily="2" charset="0"/>
                <a:cs typeface="Poppins SemiBold" panose="00000700000000000000" pitchFamily="2" charset="0"/>
              </a:rPr>
              <a:t>Roadways​</a:t>
            </a:r>
          </a:p>
          <a:p>
            <a:r>
              <a:rPr lang="en-US" sz="2600" dirty="0">
                <a:latin typeface="Poppins SemiBold" panose="00000700000000000000" pitchFamily="2" charset="0"/>
                <a:cs typeface="Poppins SemiBold" panose="00000700000000000000" pitchFamily="2" charset="0"/>
              </a:rPr>
              <a:t>​</a:t>
            </a:r>
          </a:p>
        </p:txBody>
      </p:sp>
      <p:sp>
        <p:nvSpPr>
          <p:cNvPr id="11" name="Rectangle: Top Corners Rounded 36">
            <a:extLst>
              <a:ext uri="{FF2B5EF4-FFF2-40B4-BE49-F238E27FC236}">
                <a16:creationId xmlns:a16="http://schemas.microsoft.com/office/drawing/2014/main" id="{DBD7655A-AC25-84CF-0816-60173187D636}"/>
              </a:ext>
            </a:extLst>
          </p:cNvPr>
          <p:cNvSpPr/>
          <p:nvPr/>
        </p:nvSpPr>
        <p:spPr>
          <a:xfrm rot="10800000" flipH="1">
            <a:off x="600104" y="-2"/>
            <a:ext cx="1586505" cy="634756"/>
          </a:xfrm>
          <a:prstGeom prst="round2SameRect">
            <a:avLst>
              <a:gd name="adj1" fmla="val 11575"/>
              <a:gd name="adj2" fmla="val 0"/>
            </a:avLst>
          </a:prstGeom>
          <a:gradFill>
            <a:gsLst>
              <a:gs pos="100000">
                <a:schemeClr val="accent3">
                  <a:lumMod val="75000"/>
                </a:schemeClr>
              </a:gs>
              <a:gs pos="0">
                <a:schemeClr val="accent3"/>
              </a:gs>
            </a:gsLst>
            <a:lin ang="2700000" scaled="1"/>
          </a:gradFill>
          <a:ln>
            <a:noFill/>
          </a:ln>
          <a:effectLst>
            <a:outerShdw blurRad="7620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2" name="Picture 41" descr="A picture containing text, clipart&#10;&#10;Description automatically generated">
            <a:extLst>
              <a:ext uri="{FF2B5EF4-FFF2-40B4-BE49-F238E27FC236}">
                <a16:creationId xmlns:a16="http://schemas.microsoft.com/office/drawing/2014/main" id="{17941634-888A-728C-4129-996DE417B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20" y="68942"/>
            <a:ext cx="1414534" cy="510804"/>
          </a:xfrm>
          <a:prstGeom prst="rect">
            <a:avLst/>
          </a:prstGeom>
        </p:spPr>
      </p:pic>
      <p:sp>
        <p:nvSpPr>
          <p:cNvPr id="50" name="TextBox 49">
            <a:extLst>
              <a:ext uri="{FF2B5EF4-FFF2-40B4-BE49-F238E27FC236}">
                <a16:creationId xmlns:a16="http://schemas.microsoft.com/office/drawing/2014/main" id="{CADF1948-7D31-AACC-4043-11FCA1F35764}"/>
              </a:ext>
            </a:extLst>
          </p:cNvPr>
          <p:cNvSpPr txBox="1"/>
          <p:nvPr/>
        </p:nvSpPr>
        <p:spPr>
          <a:xfrm>
            <a:off x="797190" y="2312378"/>
            <a:ext cx="4601306" cy="2958246"/>
          </a:xfrm>
          <a:prstGeom prst="rect">
            <a:avLst/>
          </a:prstGeom>
          <a:noFill/>
        </p:spPr>
        <p:txBody>
          <a:bodyPr wrap="square" rtlCol="0">
            <a:spAutoFit/>
          </a:bodyPr>
          <a:lstStyle/>
          <a:p>
            <a:pPr algn="l" rtl="0" fontAlgn="base">
              <a:lnSpc>
                <a:spcPct val="150000"/>
              </a:lnSpc>
              <a:buFont typeface="Arial" panose="020B0604020202020204" pitchFamily="34" charset="0"/>
              <a:buChar char="•"/>
            </a:pPr>
            <a:r>
              <a:rPr lang="en-US" sz="1400" b="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The people who use the HTS by walking, driving, or riding are called roadway users.</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50000"/>
              </a:lnSpc>
            </a:pPr>
            <a:endPar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l" rtl="0" fontAlgn="base">
              <a:lnSpc>
                <a:spcPct val="150000"/>
              </a:lnSpc>
              <a:buFont typeface="Arial" panose="020B0604020202020204" pitchFamily="34" charset="0"/>
              <a:buChar char="•"/>
            </a:pPr>
            <a:r>
              <a:rPr lang="en-US" sz="1400" b="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Vehicles: wide range of vehicles that use the HTS. Mopeds and motorcycles have little protection. </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50000"/>
              </a:lnSpc>
            </a:pPr>
            <a:endPar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l" rtl="0" fontAlgn="base">
              <a:lnSpc>
                <a:spcPct val="150000"/>
              </a:lnSpc>
              <a:buFont typeface="Arial" panose="020B0604020202020204" pitchFamily="34" charset="0"/>
              <a:buChar char="•"/>
            </a:pPr>
            <a:r>
              <a:rPr lang="en-US" sz="1400" b="0" i="0" u="none" strike="noStrike" dirty="0">
                <a:solidFill>
                  <a:srgbClr val="191B0E"/>
                </a:solidFill>
                <a:effectLst/>
                <a:latin typeface="Lato" panose="020F0502020204030203" pitchFamily="34" charset="0"/>
                <a:ea typeface="Lato" panose="020F0502020204030203" pitchFamily="34" charset="0"/>
                <a:cs typeface="Lato" panose="020F0502020204030203" pitchFamily="34" charset="0"/>
              </a:rPr>
              <a:t>Roadways: Roadways vary from dirt lanes to complex multilane expressways.</a:t>
            </a: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algn="l" rtl="0" fontAlgn="base">
              <a:lnSpc>
                <a:spcPct val="150000"/>
              </a:lnSpc>
            </a:pPr>
            <a:r>
              <a:rPr lang="en-US" sz="14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p:txBody>
      </p:sp>
      <p:pic>
        <p:nvPicPr>
          <p:cNvPr id="6" name="Picture 5" descr="A person riding a motorcycle&#10;&#10;Description automatically generated">
            <a:extLst>
              <a:ext uri="{FF2B5EF4-FFF2-40B4-BE49-F238E27FC236}">
                <a16:creationId xmlns:a16="http://schemas.microsoft.com/office/drawing/2014/main" id="{7562849C-81E3-09E6-6D5D-997B697AB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829" y="805815"/>
            <a:ext cx="7772400" cy="5246370"/>
          </a:xfrm>
          <a:prstGeom prst="rect">
            <a:avLst/>
          </a:prstGeom>
        </p:spPr>
      </p:pic>
    </p:spTree>
    <p:extLst>
      <p:ext uri="{BB962C8B-B14F-4D97-AF65-F5344CB8AC3E}">
        <p14:creationId xmlns:p14="http://schemas.microsoft.com/office/powerpoint/2010/main" val="3038979107"/>
      </p:ext>
    </p:extLst>
  </p:cSld>
  <p:clrMapOvr>
    <a:masterClrMapping/>
  </p:clrMapOvr>
</p:sld>
</file>

<file path=ppt/theme/theme1.xml><?xml version="1.0" encoding="utf-8"?>
<a:theme xmlns:a="http://schemas.openxmlformats.org/drawingml/2006/main" name="Office Theme">
  <a:themeElements>
    <a:clrScheme name="Custom 5">
      <a:dk1>
        <a:srgbClr val="111111"/>
      </a:dk1>
      <a:lt1>
        <a:srgbClr val="FFFFFF"/>
      </a:lt1>
      <a:dk2>
        <a:srgbClr val="220A0C"/>
      </a:dk2>
      <a:lt2>
        <a:srgbClr val="E7E6E6"/>
      </a:lt2>
      <a:accent1>
        <a:srgbClr val="DC3F3D"/>
      </a:accent1>
      <a:accent2>
        <a:srgbClr val="DC3F3D"/>
      </a:accent2>
      <a:accent3>
        <a:srgbClr val="DB3F3D"/>
      </a:accent3>
      <a:accent4>
        <a:srgbClr val="252524"/>
      </a:accent4>
      <a:accent5>
        <a:srgbClr val="DEE8C4"/>
      </a:accent5>
      <a:accent6>
        <a:srgbClr val="FCFCFC"/>
      </a:accent6>
      <a:hlink>
        <a:srgbClr val="C81D2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A51E655F8D4D46B2ECB51775C20FA9" ma:contentTypeVersion="17" ma:contentTypeDescription="Create a new document." ma:contentTypeScope="" ma:versionID="d976f05d83aa03e163277e5e1037491f">
  <xsd:schema xmlns:xsd="http://www.w3.org/2001/XMLSchema" xmlns:xs="http://www.w3.org/2001/XMLSchema" xmlns:p="http://schemas.microsoft.com/office/2006/metadata/properties" xmlns:ns1="http://schemas.microsoft.com/sharepoint/v3" xmlns:ns2="ea278202-9000-47a1-a3d8-fd0e1388a043" xmlns:ns3="5ee4a626-25f6-43e3-a3a4-369a14be3ced" targetNamespace="http://schemas.microsoft.com/office/2006/metadata/properties" ma:root="true" ma:fieldsID="c45b4f4a9034b880e43ab8179ce458f7" ns1:_="" ns2:_="" ns3:_="">
    <xsd:import namespace="http://schemas.microsoft.com/sharepoint/v3"/>
    <xsd:import namespace="ea278202-9000-47a1-a3d8-fd0e1388a043"/>
    <xsd:import namespace="5ee4a626-25f6-43e3-a3a4-369a14be3c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278202-9000-47a1-a3d8-fd0e1388a0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b8c4ca2-19b0-4d27-85fe-33845058e10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e4a626-25f6-43e3-a3a4-369a14be3ce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c5a19e3-2ce9-4ffe-bbad-bd3c5f099a42}" ma:internalName="TaxCatchAll" ma:showField="CatchAllData" ma:web="5ee4a626-25f6-43e3-a3a4-369a14be3ce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24CA99-5879-476D-BDE6-2BA74C597FAF}"/>
</file>

<file path=customXml/itemProps2.xml><?xml version="1.0" encoding="utf-8"?>
<ds:datastoreItem xmlns:ds="http://schemas.openxmlformats.org/officeDocument/2006/customXml" ds:itemID="{3B638C82-517B-4D82-AE71-ED8F5EDBC5E9}"/>
</file>

<file path=docProps/app.xml><?xml version="1.0" encoding="utf-8"?>
<Properties xmlns="http://schemas.openxmlformats.org/officeDocument/2006/extended-properties" xmlns:vt="http://schemas.openxmlformats.org/officeDocument/2006/docPropsVTypes">
  <Template/>
  <TotalTime>30070</TotalTime>
  <Words>1747</Words>
  <Application>Microsoft Macintosh PowerPoint</Application>
  <PresentationFormat>Widescreen</PresentationFormat>
  <Paragraphs>196</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Courier New</vt:lpstr>
      <vt:lpstr>Lato</vt:lpstr>
      <vt:lpstr>Muli</vt:lpstr>
      <vt:lpstr>Poppins Medium</vt:lpstr>
      <vt:lpstr>Poppins SemiBold</vt:lpstr>
      <vt:lpstr>Titillium Web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Yossy Made Yulian</dc:creator>
  <cp:lastModifiedBy>Mckenna Zohner</cp:lastModifiedBy>
  <cp:revision>676</cp:revision>
  <dcterms:created xsi:type="dcterms:W3CDTF">2020-07-30T01:52:48Z</dcterms:created>
  <dcterms:modified xsi:type="dcterms:W3CDTF">2024-09-06T04:05:46Z</dcterms:modified>
</cp:coreProperties>
</file>