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2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7.png"/><Relationship Id="rId6" Type="http://schemas.openxmlformats.org/officeDocument/2006/relationships/image" Target="../media/image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21.png"/><Relationship Id="rId1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B33BF-23C3-49BE-929C-347E454943E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6737CD-9A02-4DC5-9170-017C30EAA7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Power Point</a:t>
          </a:r>
        </a:p>
      </dgm:t>
    </dgm:pt>
    <dgm:pt modelId="{B4611148-58F7-41D7-AFD4-C686A5223483}" type="parTrans" cxnId="{AC85A1D5-C378-4CA9-9EC7-F2CBDED98B1B}">
      <dgm:prSet/>
      <dgm:spPr/>
      <dgm:t>
        <a:bodyPr/>
        <a:lstStyle/>
        <a:p>
          <a:endParaRPr lang="en-US"/>
        </a:p>
      </dgm:t>
    </dgm:pt>
    <dgm:pt modelId="{B4A752FD-F2CD-481F-8197-D726D3844378}" type="sibTrans" cxnId="{AC85A1D5-C378-4CA9-9EC7-F2CBDED98B1B}">
      <dgm:prSet/>
      <dgm:spPr/>
      <dgm:t>
        <a:bodyPr/>
        <a:lstStyle/>
        <a:p>
          <a:endParaRPr lang="en-US"/>
        </a:p>
      </dgm:t>
    </dgm:pt>
    <dgm:pt modelId="{EB716A2C-4844-4E1F-BCB3-1730A332C7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Drunk Walk   (glasses)</a:t>
          </a:r>
        </a:p>
      </dgm:t>
    </dgm:pt>
    <dgm:pt modelId="{EBEC34D0-E588-4CA7-B9DD-35B762EB6BDB}" type="parTrans" cxnId="{C7A703B2-06B9-4A0D-B333-3A6CE56690EF}">
      <dgm:prSet/>
      <dgm:spPr/>
      <dgm:t>
        <a:bodyPr/>
        <a:lstStyle/>
        <a:p>
          <a:endParaRPr lang="en-US"/>
        </a:p>
      </dgm:t>
    </dgm:pt>
    <dgm:pt modelId="{BAD42ABB-6577-4650-BF15-649B79E80415}" type="sibTrans" cxnId="{C7A703B2-06B9-4A0D-B333-3A6CE56690EF}">
      <dgm:prSet/>
      <dgm:spPr/>
      <dgm:t>
        <a:bodyPr/>
        <a:lstStyle/>
        <a:p>
          <a:endParaRPr lang="en-US"/>
        </a:p>
      </dgm:t>
    </dgm:pt>
    <dgm:pt modelId="{CB35E82A-8C83-41F5-AD1E-80DE958D3E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Video Drug and Alcohol Awareness</a:t>
          </a:r>
        </a:p>
      </dgm:t>
    </dgm:pt>
    <dgm:pt modelId="{31C21C45-40D2-4FC3-A8BD-149A0AC0C1BA}" type="parTrans" cxnId="{AE15E37C-1D8B-41C2-8FE9-74BE64413EB6}">
      <dgm:prSet/>
      <dgm:spPr/>
      <dgm:t>
        <a:bodyPr/>
        <a:lstStyle/>
        <a:p>
          <a:endParaRPr lang="en-US"/>
        </a:p>
      </dgm:t>
    </dgm:pt>
    <dgm:pt modelId="{3621EB40-FF6C-422D-82E1-E1B6C66B8695}" type="sibTrans" cxnId="{AE15E37C-1D8B-41C2-8FE9-74BE64413EB6}">
      <dgm:prSet/>
      <dgm:spPr/>
      <dgm:t>
        <a:bodyPr/>
        <a:lstStyle/>
        <a:p>
          <a:endParaRPr lang="en-US"/>
        </a:p>
      </dgm:t>
    </dgm:pt>
    <dgm:pt modelId="{C2A60C5E-9B16-416A-8CBB-60BCF28F33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Chapter 15  Handout</a:t>
          </a:r>
        </a:p>
      </dgm:t>
    </dgm:pt>
    <dgm:pt modelId="{79B0349C-5CD6-4E94-B738-FEDB058FB552}" type="parTrans" cxnId="{875550EA-3321-4E1C-89D7-8266EE6E97A7}">
      <dgm:prSet/>
      <dgm:spPr/>
      <dgm:t>
        <a:bodyPr/>
        <a:lstStyle/>
        <a:p>
          <a:endParaRPr lang="en-US"/>
        </a:p>
      </dgm:t>
    </dgm:pt>
    <dgm:pt modelId="{E40CF473-892F-4D4D-96ED-8BCFD230BA36}" type="sibTrans" cxnId="{875550EA-3321-4E1C-89D7-8266EE6E97A7}">
      <dgm:prSet/>
      <dgm:spPr/>
      <dgm:t>
        <a:bodyPr/>
        <a:lstStyle/>
        <a:p>
          <a:endParaRPr lang="en-US"/>
        </a:p>
      </dgm:t>
    </dgm:pt>
    <dgm:pt modelId="{4E77903D-1F99-4844-9D56-2956BA8C0F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Correct Handout</a:t>
          </a:r>
        </a:p>
      </dgm:t>
    </dgm:pt>
    <dgm:pt modelId="{BACA69AF-609F-4662-A75E-A8F7BDFA0838}" type="parTrans" cxnId="{057B785B-EAAF-400E-BC77-BCC40B4AD054}">
      <dgm:prSet/>
      <dgm:spPr/>
      <dgm:t>
        <a:bodyPr/>
        <a:lstStyle/>
        <a:p>
          <a:endParaRPr lang="en-US"/>
        </a:p>
      </dgm:t>
    </dgm:pt>
    <dgm:pt modelId="{02B8C7E5-2032-4E18-8AB0-6CF833746B61}" type="sibTrans" cxnId="{057B785B-EAAF-400E-BC77-BCC40B4AD054}">
      <dgm:prSet/>
      <dgm:spPr/>
      <dgm:t>
        <a:bodyPr/>
        <a:lstStyle/>
        <a:p>
          <a:endParaRPr lang="en-US"/>
        </a:p>
      </dgm:t>
    </dgm:pt>
    <dgm:pt modelId="{7BDF7324-4EE1-418D-951D-ACD510B42D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Funny Signs, and Car Crashes</a:t>
          </a:r>
        </a:p>
      </dgm:t>
    </dgm:pt>
    <dgm:pt modelId="{621CFBB4-ACD8-40B0-AEF3-BA6053CA77E2}" type="parTrans" cxnId="{91A229D1-C2F8-45BA-9744-C74D0A68FCCD}">
      <dgm:prSet/>
      <dgm:spPr/>
      <dgm:t>
        <a:bodyPr/>
        <a:lstStyle/>
        <a:p>
          <a:endParaRPr lang="en-US"/>
        </a:p>
      </dgm:t>
    </dgm:pt>
    <dgm:pt modelId="{3983202A-B8B4-40D5-B3E9-29A3D08DF337}" type="sibTrans" cxnId="{91A229D1-C2F8-45BA-9744-C74D0A68FCCD}">
      <dgm:prSet/>
      <dgm:spPr/>
      <dgm:t>
        <a:bodyPr/>
        <a:lstStyle/>
        <a:p>
          <a:endParaRPr lang="en-US"/>
        </a:p>
      </dgm:t>
    </dgm:pt>
    <dgm:pt modelId="{D1C90A6E-C6BC-46B4-97D9-9F6D718EAA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60 Minutes Video</a:t>
          </a:r>
        </a:p>
      </dgm:t>
    </dgm:pt>
    <dgm:pt modelId="{038E6ACE-3448-4C52-8CC2-2B70E82340D9}" type="parTrans" cxnId="{94D363EF-7B7D-49F2-8624-A5BC37C1C6DB}">
      <dgm:prSet/>
      <dgm:spPr/>
      <dgm:t>
        <a:bodyPr/>
        <a:lstStyle/>
        <a:p>
          <a:endParaRPr lang="en-US"/>
        </a:p>
      </dgm:t>
    </dgm:pt>
    <dgm:pt modelId="{D8564D98-23AB-4E7B-AFB3-3FD8EA756688}" type="sibTrans" cxnId="{94D363EF-7B7D-49F2-8624-A5BC37C1C6DB}">
      <dgm:prSet/>
      <dgm:spPr/>
      <dgm:t>
        <a:bodyPr/>
        <a:lstStyle/>
        <a:p>
          <a:endParaRPr lang="en-US"/>
        </a:p>
      </dgm:t>
    </dgm:pt>
    <dgm:pt modelId="{F8D7CDD8-410A-47E2-8D60-75455F4E079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Dancing Cowboy Clip</a:t>
          </a:r>
        </a:p>
      </dgm:t>
    </dgm:pt>
    <dgm:pt modelId="{5778A842-50FF-4F4A-A53D-F54FF99B9CD3}" type="parTrans" cxnId="{48617C84-ED92-4644-A9BA-1974B147A386}">
      <dgm:prSet/>
      <dgm:spPr/>
      <dgm:t>
        <a:bodyPr/>
        <a:lstStyle/>
        <a:p>
          <a:endParaRPr lang="en-US"/>
        </a:p>
      </dgm:t>
    </dgm:pt>
    <dgm:pt modelId="{9C85397C-EA7D-4D04-93A6-8ED27C67A545}" type="sibTrans" cxnId="{48617C84-ED92-4644-A9BA-1974B147A386}">
      <dgm:prSet/>
      <dgm:spPr/>
      <dgm:t>
        <a:bodyPr/>
        <a:lstStyle/>
        <a:p>
          <a:endParaRPr lang="en-US"/>
        </a:p>
      </dgm:t>
    </dgm:pt>
    <dgm:pt modelId="{BDAEB9F4-6439-4714-88FF-9B4187326653}" type="pres">
      <dgm:prSet presAssocID="{433B33BF-23C3-49BE-929C-347E454943E1}" presName="root" presStyleCnt="0">
        <dgm:presLayoutVars>
          <dgm:dir/>
          <dgm:resizeHandles val="exact"/>
        </dgm:presLayoutVars>
      </dgm:prSet>
      <dgm:spPr/>
    </dgm:pt>
    <dgm:pt modelId="{33E59DFC-F73B-438F-82C9-EDE460C3CB26}" type="pres">
      <dgm:prSet presAssocID="{A36737CD-9A02-4DC5-9170-017C30EAA7B8}" presName="compNode" presStyleCnt="0"/>
      <dgm:spPr/>
    </dgm:pt>
    <dgm:pt modelId="{17F67B8F-4F0A-44FB-970F-F3294F490CAB}" type="pres">
      <dgm:prSet presAssocID="{A36737CD-9A02-4DC5-9170-017C30EAA7B8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9EB0B61-202D-4FCD-AB23-7BF54AFC7898}" type="pres">
      <dgm:prSet presAssocID="{A36737CD-9A02-4DC5-9170-017C30EAA7B8}" presName="iconRect" presStyleLbl="node1" presStyleIdx="0" presStyleCnt="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D966126C-86A0-4793-BC50-7CDF2ED8386E}" type="pres">
      <dgm:prSet presAssocID="{A36737CD-9A02-4DC5-9170-017C30EAA7B8}" presName="spaceRect" presStyleCnt="0"/>
      <dgm:spPr/>
    </dgm:pt>
    <dgm:pt modelId="{DCE6F0D4-FB43-46C3-9BAE-FA2F90AA0EBC}" type="pres">
      <dgm:prSet presAssocID="{A36737CD-9A02-4DC5-9170-017C30EAA7B8}" presName="textRect" presStyleLbl="revTx" presStyleIdx="0" presStyleCnt="8">
        <dgm:presLayoutVars>
          <dgm:chMax val="1"/>
          <dgm:chPref val="1"/>
        </dgm:presLayoutVars>
      </dgm:prSet>
      <dgm:spPr/>
    </dgm:pt>
    <dgm:pt modelId="{3D5FC501-B2B5-4CBE-A91B-91D665AC5F5A}" type="pres">
      <dgm:prSet presAssocID="{B4A752FD-F2CD-481F-8197-D726D3844378}" presName="sibTrans" presStyleCnt="0"/>
      <dgm:spPr/>
    </dgm:pt>
    <dgm:pt modelId="{0933D090-6A41-4221-A94E-1D5D56CCC0DE}" type="pres">
      <dgm:prSet presAssocID="{EB716A2C-4844-4E1F-BCB3-1730A332C746}" presName="compNode" presStyleCnt="0"/>
      <dgm:spPr/>
    </dgm:pt>
    <dgm:pt modelId="{E86C10F6-5E5B-476B-A46A-FEDD17FC5B4A}" type="pres">
      <dgm:prSet presAssocID="{EB716A2C-4844-4E1F-BCB3-1730A332C746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34F331A-F82B-497B-9632-BD74EE8F7933}" type="pres">
      <dgm:prSet presAssocID="{EB716A2C-4844-4E1F-BCB3-1730A332C746}" presName="iconRect" presStyleLbl="node1" presStyleIdx="1" presStyleCnt="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AAA846FF-DE85-4C09-BD93-25CB5A3C96BE}" type="pres">
      <dgm:prSet presAssocID="{EB716A2C-4844-4E1F-BCB3-1730A332C746}" presName="spaceRect" presStyleCnt="0"/>
      <dgm:spPr/>
    </dgm:pt>
    <dgm:pt modelId="{16D28EB2-4DA2-4951-B816-C6C447E42F70}" type="pres">
      <dgm:prSet presAssocID="{EB716A2C-4844-4E1F-BCB3-1730A332C746}" presName="textRect" presStyleLbl="revTx" presStyleIdx="1" presStyleCnt="8">
        <dgm:presLayoutVars>
          <dgm:chMax val="1"/>
          <dgm:chPref val="1"/>
        </dgm:presLayoutVars>
      </dgm:prSet>
      <dgm:spPr/>
    </dgm:pt>
    <dgm:pt modelId="{0DDC6DA0-50DA-4048-A6E0-89B7D124265A}" type="pres">
      <dgm:prSet presAssocID="{BAD42ABB-6577-4650-BF15-649B79E80415}" presName="sibTrans" presStyleCnt="0"/>
      <dgm:spPr/>
    </dgm:pt>
    <dgm:pt modelId="{A316C09A-9711-4707-8DB8-0FBD38EAD1E3}" type="pres">
      <dgm:prSet presAssocID="{CB35E82A-8C83-41F5-AD1E-80DE958D3EB0}" presName="compNode" presStyleCnt="0"/>
      <dgm:spPr/>
    </dgm:pt>
    <dgm:pt modelId="{FBA4B657-E7DC-47FB-8C61-A09BF0BCB062}" type="pres">
      <dgm:prSet presAssocID="{CB35E82A-8C83-41F5-AD1E-80DE958D3EB0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D5690A0-8757-48DD-B8D6-ED8D39AB9CA0}" type="pres">
      <dgm:prSet presAssocID="{CB35E82A-8C83-41F5-AD1E-80DE958D3EB0}" presName="iconRect" presStyleLbl="node1" presStyleIdx="2" presStyleCnt="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1D692CF4-C9BE-4FF8-9EB1-7A7FD35ACC3A}" type="pres">
      <dgm:prSet presAssocID="{CB35E82A-8C83-41F5-AD1E-80DE958D3EB0}" presName="spaceRect" presStyleCnt="0"/>
      <dgm:spPr/>
    </dgm:pt>
    <dgm:pt modelId="{EF1EF1FB-507F-4FC3-8E90-C884CB7FE67F}" type="pres">
      <dgm:prSet presAssocID="{CB35E82A-8C83-41F5-AD1E-80DE958D3EB0}" presName="textRect" presStyleLbl="revTx" presStyleIdx="2" presStyleCnt="8">
        <dgm:presLayoutVars>
          <dgm:chMax val="1"/>
          <dgm:chPref val="1"/>
        </dgm:presLayoutVars>
      </dgm:prSet>
      <dgm:spPr/>
    </dgm:pt>
    <dgm:pt modelId="{40F17781-62AE-4F49-AADD-D15811B25D65}" type="pres">
      <dgm:prSet presAssocID="{3621EB40-FF6C-422D-82E1-E1B6C66B8695}" presName="sibTrans" presStyleCnt="0"/>
      <dgm:spPr/>
    </dgm:pt>
    <dgm:pt modelId="{6683B903-6BCB-4092-B163-1000A80914CA}" type="pres">
      <dgm:prSet presAssocID="{C2A60C5E-9B16-416A-8CBB-60BCF28F3355}" presName="compNode" presStyleCnt="0"/>
      <dgm:spPr/>
    </dgm:pt>
    <dgm:pt modelId="{EC15C929-737B-40E6-BD3F-7BAD4F86934C}" type="pres">
      <dgm:prSet presAssocID="{C2A60C5E-9B16-416A-8CBB-60BCF28F3355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C25EDAB-F7C4-48A7-957F-D8F2F75D278C}" type="pres">
      <dgm:prSet presAssocID="{C2A60C5E-9B16-416A-8CBB-60BCF28F3355}" presName="iconRect" presStyleLbl="node1" presStyleIdx="3" presStyleCnt="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6641AD2-9E26-4B97-9B70-35213170698A}" type="pres">
      <dgm:prSet presAssocID="{C2A60C5E-9B16-416A-8CBB-60BCF28F3355}" presName="spaceRect" presStyleCnt="0"/>
      <dgm:spPr/>
    </dgm:pt>
    <dgm:pt modelId="{D156724B-1D24-4ABB-BB59-3FF3994A197C}" type="pres">
      <dgm:prSet presAssocID="{C2A60C5E-9B16-416A-8CBB-60BCF28F3355}" presName="textRect" presStyleLbl="revTx" presStyleIdx="3" presStyleCnt="8">
        <dgm:presLayoutVars>
          <dgm:chMax val="1"/>
          <dgm:chPref val="1"/>
        </dgm:presLayoutVars>
      </dgm:prSet>
      <dgm:spPr/>
    </dgm:pt>
    <dgm:pt modelId="{87E638E1-8B78-4839-B65A-51E13F745631}" type="pres">
      <dgm:prSet presAssocID="{E40CF473-892F-4D4D-96ED-8BCFD230BA36}" presName="sibTrans" presStyleCnt="0"/>
      <dgm:spPr/>
    </dgm:pt>
    <dgm:pt modelId="{5A7CE965-A36E-4B50-8F84-CB38A58B42C6}" type="pres">
      <dgm:prSet presAssocID="{4E77903D-1F99-4844-9D56-2956BA8C0FA2}" presName="compNode" presStyleCnt="0"/>
      <dgm:spPr/>
    </dgm:pt>
    <dgm:pt modelId="{51282951-E512-4A10-A8C9-033D91B841CC}" type="pres">
      <dgm:prSet presAssocID="{4E77903D-1F99-4844-9D56-2956BA8C0FA2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68670CB-9B6B-46A6-8C1B-72D17BF37620}" type="pres">
      <dgm:prSet presAssocID="{4E77903D-1F99-4844-9D56-2956BA8C0FA2}" presName="iconRect" presStyleLbl="node1" presStyleIdx="4" presStyleCnt="8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537936E-A834-4033-ADF6-91ACB9D0133A}" type="pres">
      <dgm:prSet presAssocID="{4E77903D-1F99-4844-9D56-2956BA8C0FA2}" presName="spaceRect" presStyleCnt="0"/>
      <dgm:spPr/>
    </dgm:pt>
    <dgm:pt modelId="{2557E20E-046E-4954-8B10-4D5F9C6A1660}" type="pres">
      <dgm:prSet presAssocID="{4E77903D-1F99-4844-9D56-2956BA8C0FA2}" presName="textRect" presStyleLbl="revTx" presStyleIdx="4" presStyleCnt="8">
        <dgm:presLayoutVars>
          <dgm:chMax val="1"/>
          <dgm:chPref val="1"/>
        </dgm:presLayoutVars>
      </dgm:prSet>
      <dgm:spPr/>
    </dgm:pt>
    <dgm:pt modelId="{DDDA6501-12B4-498B-94B7-74D24479D6E7}" type="pres">
      <dgm:prSet presAssocID="{02B8C7E5-2032-4E18-8AB0-6CF833746B61}" presName="sibTrans" presStyleCnt="0"/>
      <dgm:spPr/>
    </dgm:pt>
    <dgm:pt modelId="{5E0D399E-ACF4-4969-8165-47A758360106}" type="pres">
      <dgm:prSet presAssocID="{7BDF7324-4EE1-418D-951D-ACD510B42D34}" presName="compNode" presStyleCnt="0"/>
      <dgm:spPr/>
    </dgm:pt>
    <dgm:pt modelId="{B2EF133B-BC5A-4A51-83F1-D7C6CD562C16}" type="pres">
      <dgm:prSet presAssocID="{7BDF7324-4EE1-418D-951D-ACD510B42D34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6504F681-3AEF-4F81-8EE1-C2EA76B10365}" type="pres">
      <dgm:prSet presAssocID="{7BDF7324-4EE1-418D-951D-ACD510B42D34}" presName="iconRect" presStyleLbl="node1" presStyleIdx="5" presStyleCnt="8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772AAE59-B1F0-4B5B-8D2C-9C9960F5A1EA}" type="pres">
      <dgm:prSet presAssocID="{7BDF7324-4EE1-418D-951D-ACD510B42D34}" presName="spaceRect" presStyleCnt="0"/>
      <dgm:spPr/>
    </dgm:pt>
    <dgm:pt modelId="{B9E193EC-816B-48F6-A431-329AD72E94B4}" type="pres">
      <dgm:prSet presAssocID="{7BDF7324-4EE1-418D-951D-ACD510B42D34}" presName="textRect" presStyleLbl="revTx" presStyleIdx="5" presStyleCnt="8">
        <dgm:presLayoutVars>
          <dgm:chMax val="1"/>
          <dgm:chPref val="1"/>
        </dgm:presLayoutVars>
      </dgm:prSet>
      <dgm:spPr/>
    </dgm:pt>
    <dgm:pt modelId="{6981DB07-7ED3-473E-BA5C-6AC9B7F6A150}" type="pres">
      <dgm:prSet presAssocID="{3983202A-B8B4-40D5-B3E9-29A3D08DF337}" presName="sibTrans" presStyleCnt="0"/>
      <dgm:spPr/>
    </dgm:pt>
    <dgm:pt modelId="{838CD29A-3BA8-467D-A624-5A2AEA675F78}" type="pres">
      <dgm:prSet presAssocID="{D1C90A6E-C6BC-46B4-97D9-9F6D718EAA5D}" presName="compNode" presStyleCnt="0"/>
      <dgm:spPr/>
    </dgm:pt>
    <dgm:pt modelId="{D2F90820-641B-4103-A5A1-C5EB79696AE5}" type="pres">
      <dgm:prSet presAssocID="{D1C90A6E-C6BC-46B4-97D9-9F6D718EAA5D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D5A01C6-B204-47EB-ACA5-FC4FB8A5982A}" type="pres">
      <dgm:prSet presAssocID="{D1C90A6E-C6BC-46B4-97D9-9F6D718EAA5D}" presName="iconRect" presStyleLbl="node1" presStyleIdx="6" presStyleCnt="8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B991067-1296-4DF9-8B63-B9BBA174114D}" type="pres">
      <dgm:prSet presAssocID="{D1C90A6E-C6BC-46B4-97D9-9F6D718EAA5D}" presName="spaceRect" presStyleCnt="0"/>
      <dgm:spPr/>
    </dgm:pt>
    <dgm:pt modelId="{554C6CF8-15A0-44E9-8160-2DFA4B8D62A9}" type="pres">
      <dgm:prSet presAssocID="{D1C90A6E-C6BC-46B4-97D9-9F6D718EAA5D}" presName="textRect" presStyleLbl="revTx" presStyleIdx="6" presStyleCnt="8">
        <dgm:presLayoutVars>
          <dgm:chMax val="1"/>
          <dgm:chPref val="1"/>
        </dgm:presLayoutVars>
      </dgm:prSet>
      <dgm:spPr/>
    </dgm:pt>
    <dgm:pt modelId="{D9F11A21-08A5-49BA-9475-D84FA7418712}" type="pres">
      <dgm:prSet presAssocID="{D8564D98-23AB-4E7B-AFB3-3FD8EA756688}" presName="sibTrans" presStyleCnt="0"/>
      <dgm:spPr/>
    </dgm:pt>
    <dgm:pt modelId="{6241D13D-DA96-454D-B5AA-90A0C87D0F53}" type="pres">
      <dgm:prSet presAssocID="{F8D7CDD8-410A-47E2-8D60-75455F4E0798}" presName="compNode" presStyleCnt="0"/>
      <dgm:spPr/>
    </dgm:pt>
    <dgm:pt modelId="{E9C099BC-88A8-4A2A-872D-84954F89CE41}" type="pres">
      <dgm:prSet presAssocID="{F8D7CDD8-410A-47E2-8D60-75455F4E0798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0F9C90C-9C79-43F2-94A3-F7FC27562160}" type="pres">
      <dgm:prSet presAssocID="{F8D7CDD8-410A-47E2-8D60-75455F4E0798}" presName="iconRect" presStyleLbl="node1" presStyleIdx="7" presStyleCnt="8"/>
      <dgm:spPr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3EA4753D-618C-4DAB-9C94-31BE6EFA1935}" type="pres">
      <dgm:prSet presAssocID="{F8D7CDD8-410A-47E2-8D60-75455F4E0798}" presName="spaceRect" presStyleCnt="0"/>
      <dgm:spPr/>
    </dgm:pt>
    <dgm:pt modelId="{070F0A5F-804E-473F-8794-643397D87EEF}" type="pres">
      <dgm:prSet presAssocID="{F8D7CDD8-410A-47E2-8D60-75455F4E0798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430C170D-84DA-C84A-A744-17407CE6B233}" type="presOf" srcId="{D1C90A6E-C6BC-46B4-97D9-9F6D718EAA5D}" destId="{554C6CF8-15A0-44E9-8160-2DFA4B8D62A9}" srcOrd="0" destOrd="0" presId="urn:microsoft.com/office/officeart/2018/5/layout/IconLeafLabelList"/>
    <dgm:cxn modelId="{C585F414-4F15-0147-966B-8FAAA3BDBF5B}" type="presOf" srcId="{C2A60C5E-9B16-416A-8CBB-60BCF28F3355}" destId="{D156724B-1D24-4ABB-BB59-3FF3994A197C}" srcOrd="0" destOrd="0" presId="urn:microsoft.com/office/officeart/2018/5/layout/IconLeafLabelList"/>
    <dgm:cxn modelId="{CDDDDC30-8BD2-CC41-BE50-04C13A85CCF9}" type="presOf" srcId="{A36737CD-9A02-4DC5-9170-017C30EAA7B8}" destId="{DCE6F0D4-FB43-46C3-9BAE-FA2F90AA0EBC}" srcOrd="0" destOrd="0" presId="urn:microsoft.com/office/officeart/2018/5/layout/IconLeafLabelList"/>
    <dgm:cxn modelId="{057B785B-EAAF-400E-BC77-BCC40B4AD054}" srcId="{433B33BF-23C3-49BE-929C-347E454943E1}" destId="{4E77903D-1F99-4844-9D56-2956BA8C0FA2}" srcOrd="4" destOrd="0" parTransId="{BACA69AF-609F-4662-A75E-A8F7BDFA0838}" sibTransId="{02B8C7E5-2032-4E18-8AB0-6CF833746B61}"/>
    <dgm:cxn modelId="{C073A25D-AB4E-1848-98D7-A1D4F496B5BC}" type="presOf" srcId="{F8D7CDD8-410A-47E2-8D60-75455F4E0798}" destId="{070F0A5F-804E-473F-8794-643397D87EEF}" srcOrd="0" destOrd="0" presId="urn:microsoft.com/office/officeart/2018/5/layout/IconLeafLabelList"/>
    <dgm:cxn modelId="{87E5576A-1264-B44B-A7D0-96047054D875}" type="presOf" srcId="{CB35E82A-8C83-41F5-AD1E-80DE958D3EB0}" destId="{EF1EF1FB-507F-4FC3-8E90-C884CB7FE67F}" srcOrd="0" destOrd="0" presId="urn:microsoft.com/office/officeart/2018/5/layout/IconLeafLabelList"/>
    <dgm:cxn modelId="{AE15E37C-1D8B-41C2-8FE9-74BE64413EB6}" srcId="{433B33BF-23C3-49BE-929C-347E454943E1}" destId="{CB35E82A-8C83-41F5-AD1E-80DE958D3EB0}" srcOrd="2" destOrd="0" parTransId="{31C21C45-40D2-4FC3-A8BD-149A0AC0C1BA}" sibTransId="{3621EB40-FF6C-422D-82E1-E1B6C66B8695}"/>
    <dgm:cxn modelId="{48617C84-ED92-4644-A9BA-1974B147A386}" srcId="{433B33BF-23C3-49BE-929C-347E454943E1}" destId="{F8D7CDD8-410A-47E2-8D60-75455F4E0798}" srcOrd="7" destOrd="0" parTransId="{5778A842-50FF-4F4A-A53D-F54FF99B9CD3}" sibTransId="{9C85397C-EA7D-4D04-93A6-8ED27C67A545}"/>
    <dgm:cxn modelId="{C7A703B2-06B9-4A0D-B333-3A6CE56690EF}" srcId="{433B33BF-23C3-49BE-929C-347E454943E1}" destId="{EB716A2C-4844-4E1F-BCB3-1730A332C746}" srcOrd="1" destOrd="0" parTransId="{EBEC34D0-E588-4CA7-B9DD-35B762EB6BDB}" sibTransId="{BAD42ABB-6577-4650-BF15-649B79E80415}"/>
    <dgm:cxn modelId="{F5606BB4-0FB4-924C-93D8-5AE22EF08C16}" type="presOf" srcId="{4E77903D-1F99-4844-9D56-2956BA8C0FA2}" destId="{2557E20E-046E-4954-8B10-4D5F9C6A1660}" srcOrd="0" destOrd="0" presId="urn:microsoft.com/office/officeart/2018/5/layout/IconLeafLabelList"/>
    <dgm:cxn modelId="{C24114B7-7810-1243-8CA1-6157B5F40B5D}" type="presOf" srcId="{EB716A2C-4844-4E1F-BCB3-1730A332C746}" destId="{16D28EB2-4DA2-4951-B816-C6C447E42F70}" srcOrd="0" destOrd="0" presId="urn:microsoft.com/office/officeart/2018/5/layout/IconLeafLabelList"/>
    <dgm:cxn modelId="{91A229D1-C2F8-45BA-9744-C74D0A68FCCD}" srcId="{433B33BF-23C3-49BE-929C-347E454943E1}" destId="{7BDF7324-4EE1-418D-951D-ACD510B42D34}" srcOrd="5" destOrd="0" parTransId="{621CFBB4-ACD8-40B0-AEF3-BA6053CA77E2}" sibTransId="{3983202A-B8B4-40D5-B3E9-29A3D08DF337}"/>
    <dgm:cxn modelId="{AC85A1D5-C378-4CA9-9EC7-F2CBDED98B1B}" srcId="{433B33BF-23C3-49BE-929C-347E454943E1}" destId="{A36737CD-9A02-4DC5-9170-017C30EAA7B8}" srcOrd="0" destOrd="0" parTransId="{B4611148-58F7-41D7-AFD4-C686A5223483}" sibTransId="{B4A752FD-F2CD-481F-8197-D726D3844378}"/>
    <dgm:cxn modelId="{954A7DDB-FBA1-7D4C-93EE-A2C30CF2FFE4}" type="presOf" srcId="{7BDF7324-4EE1-418D-951D-ACD510B42D34}" destId="{B9E193EC-816B-48F6-A431-329AD72E94B4}" srcOrd="0" destOrd="0" presId="urn:microsoft.com/office/officeart/2018/5/layout/IconLeafLabelList"/>
    <dgm:cxn modelId="{D0A420E6-EC04-714F-B76F-C36A5BB7CFC3}" type="presOf" srcId="{433B33BF-23C3-49BE-929C-347E454943E1}" destId="{BDAEB9F4-6439-4714-88FF-9B4187326653}" srcOrd="0" destOrd="0" presId="urn:microsoft.com/office/officeart/2018/5/layout/IconLeafLabelList"/>
    <dgm:cxn modelId="{875550EA-3321-4E1C-89D7-8266EE6E97A7}" srcId="{433B33BF-23C3-49BE-929C-347E454943E1}" destId="{C2A60C5E-9B16-416A-8CBB-60BCF28F3355}" srcOrd="3" destOrd="0" parTransId="{79B0349C-5CD6-4E94-B738-FEDB058FB552}" sibTransId="{E40CF473-892F-4D4D-96ED-8BCFD230BA36}"/>
    <dgm:cxn modelId="{94D363EF-7B7D-49F2-8624-A5BC37C1C6DB}" srcId="{433B33BF-23C3-49BE-929C-347E454943E1}" destId="{D1C90A6E-C6BC-46B4-97D9-9F6D718EAA5D}" srcOrd="6" destOrd="0" parTransId="{038E6ACE-3448-4C52-8CC2-2B70E82340D9}" sibTransId="{D8564D98-23AB-4E7B-AFB3-3FD8EA756688}"/>
    <dgm:cxn modelId="{42E97BB4-D985-3642-9383-C2A7D3D1DA29}" type="presParOf" srcId="{BDAEB9F4-6439-4714-88FF-9B4187326653}" destId="{33E59DFC-F73B-438F-82C9-EDE460C3CB26}" srcOrd="0" destOrd="0" presId="urn:microsoft.com/office/officeart/2018/5/layout/IconLeafLabelList"/>
    <dgm:cxn modelId="{D73BD23D-D834-BC48-8060-FB7A1EA4E095}" type="presParOf" srcId="{33E59DFC-F73B-438F-82C9-EDE460C3CB26}" destId="{17F67B8F-4F0A-44FB-970F-F3294F490CAB}" srcOrd="0" destOrd="0" presId="urn:microsoft.com/office/officeart/2018/5/layout/IconLeafLabelList"/>
    <dgm:cxn modelId="{FC183683-0C69-3A4E-9DA5-376D71568378}" type="presParOf" srcId="{33E59DFC-F73B-438F-82C9-EDE460C3CB26}" destId="{C9EB0B61-202D-4FCD-AB23-7BF54AFC7898}" srcOrd="1" destOrd="0" presId="urn:microsoft.com/office/officeart/2018/5/layout/IconLeafLabelList"/>
    <dgm:cxn modelId="{A3E598FD-AE1C-D543-A982-C5C424A03815}" type="presParOf" srcId="{33E59DFC-F73B-438F-82C9-EDE460C3CB26}" destId="{D966126C-86A0-4793-BC50-7CDF2ED8386E}" srcOrd="2" destOrd="0" presId="urn:microsoft.com/office/officeart/2018/5/layout/IconLeafLabelList"/>
    <dgm:cxn modelId="{48002CBE-03D3-B543-8EDD-C05FD6D2A1E3}" type="presParOf" srcId="{33E59DFC-F73B-438F-82C9-EDE460C3CB26}" destId="{DCE6F0D4-FB43-46C3-9BAE-FA2F90AA0EBC}" srcOrd="3" destOrd="0" presId="urn:microsoft.com/office/officeart/2018/5/layout/IconLeafLabelList"/>
    <dgm:cxn modelId="{B1C825F6-E97B-5A49-A3E6-B5FE6F5D8DB4}" type="presParOf" srcId="{BDAEB9F4-6439-4714-88FF-9B4187326653}" destId="{3D5FC501-B2B5-4CBE-A91B-91D665AC5F5A}" srcOrd="1" destOrd="0" presId="urn:microsoft.com/office/officeart/2018/5/layout/IconLeafLabelList"/>
    <dgm:cxn modelId="{25FFADBC-2A62-0145-98D0-CD2C53AB528C}" type="presParOf" srcId="{BDAEB9F4-6439-4714-88FF-9B4187326653}" destId="{0933D090-6A41-4221-A94E-1D5D56CCC0DE}" srcOrd="2" destOrd="0" presId="urn:microsoft.com/office/officeart/2018/5/layout/IconLeafLabelList"/>
    <dgm:cxn modelId="{E9C0039D-3381-CD4A-9790-20E48F045EEC}" type="presParOf" srcId="{0933D090-6A41-4221-A94E-1D5D56CCC0DE}" destId="{E86C10F6-5E5B-476B-A46A-FEDD17FC5B4A}" srcOrd="0" destOrd="0" presId="urn:microsoft.com/office/officeart/2018/5/layout/IconLeafLabelList"/>
    <dgm:cxn modelId="{5F0DA58F-6B7B-BF46-A6A6-28BDE7512DE5}" type="presParOf" srcId="{0933D090-6A41-4221-A94E-1D5D56CCC0DE}" destId="{034F331A-F82B-497B-9632-BD74EE8F7933}" srcOrd="1" destOrd="0" presId="urn:microsoft.com/office/officeart/2018/5/layout/IconLeafLabelList"/>
    <dgm:cxn modelId="{E61E5A35-1D8C-E542-B555-46E8304260D6}" type="presParOf" srcId="{0933D090-6A41-4221-A94E-1D5D56CCC0DE}" destId="{AAA846FF-DE85-4C09-BD93-25CB5A3C96BE}" srcOrd="2" destOrd="0" presId="urn:microsoft.com/office/officeart/2018/5/layout/IconLeafLabelList"/>
    <dgm:cxn modelId="{0C38B8CA-69D8-4349-9DFA-A2D33AEF5959}" type="presParOf" srcId="{0933D090-6A41-4221-A94E-1D5D56CCC0DE}" destId="{16D28EB2-4DA2-4951-B816-C6C447E42F70}" srcOrd="3" destOrd="0" presId="urn:microsoft.com/office/officeart/2018/5/layout/IconLeafLabelList"/>
    <dgm:cxn modelId="{250C68C5-2E80-C543-BBC6-CD3BFD89F861}" type="presParOf" srcId="{BDAEB9F4-6439-4714-88FF-9B4187326653}" destId="{0DDC6DA0-50DA-4048-A6E0-89B7D124265A}" srcOrd="3" destOrd="0" presId="urn:microsoft.com/office/officeart/2018/5/layout/IconLeafLabelList"/>
    <dgm:cxn modelId="{0A4090A7-2A66-1C45-87F4-ECC3C1D00B73}" type="presParOf" srcId="{BDAEB9F4-6439-4714-88FF-9B4187326653}" destId="{A316C09A-9711-4707-8DB8-0FBD38EAD1E3}" srcOrd="4" destOrd="0" presId="urn:microsoft.com/office/officeart/2018/5/layout/IconLeafLabelList"/>
    <dgm:cxn modelId="{CB5A449E-C156-AF44-B0D5-529C1AD90C16}" type="presParOf" srcId="{A316C09A-9711-4707-8DB8-0FBD38EAD1E3}" destId="{FBA4B657-E7DC-47FB-8C61-A09BF0BCB062}" srcOrd="0" destOrd="0" presId="urn:microsoft.com/office/officeart/2018/5/layout/IconLeafLabelList"/>
    <dgm:cxn modelId="{9D551DF9-9A2D-374C-9CE2-619A399FF3D1}" type="presParOf" srcId="{A316C09A-9711-4707-8DB8-0FBD38EAD1E3}" destId="{CD5690A0-8757-48DD-B8D6-ED8D39AB9CA0}" srcOrd="1" destOrd="0" presId="urn:microsoft.com/office/officeart/2018/5/layout/IconLeafLabelList"/>
    <dgm:cxn modelId="{35A5CD54-FD79-BC41-BC77-68EC0B724054}" type="presParOf" srcId="{A316C09A-9711-4707-8DB8-0FBD38EAD1E3}" destId="{1D692CF4-C9BE-4FF8-9EB1-7A7FD35ACC3A}" srcOrd="2" destOrd="0" presId="urn:microsoft.com/office/officeart/2018/5/layout/IconLeafLabelList"/>
    <dgm:cxn modelId="{87EE1C51-15DC-4A48-8B0E-A37E6A88B3F0}" type="presParOf" srcId="{A316C09A-9711-4707-8DB8-0FBD38EAD1E3}" destId="{EF1EF1FB-507F-4FC3-8E90-C884CB7FE67F}" srcOrd="3" destOrd="0" presId="urn:microsoft.com/office/officeart/2018/5/layout/IconLeafLabelList"/>
    <dgm:cxn modelId="{A1C9A3A1-EDE8-C443-B95E-1C999B22B206}" type="presParOf" srcId="{BDAEB9F4-6439-4714-88FF-9B4187326653}" destId="{40F17781-62AE-4F49-AADD-D15811B25D65}" srcOrd="5" destOrd="0" presId="urn:microsoft.com/office/officeart/2018/5/layout/IconLeafLabelList"/>
    <dgm:cxn modelId="{ED1477B3-2280-DC49-BBA7-C6C0B4DBD774}" type="presParOf" srcId="{BDAEB9F4-6439-4714-88FF-9B4187326653}" destId="{6683B903-6BCB-4092-B163-1000A80914CA}" srcOrd="6" destOrd="0" presId="urn:microsoft.com/office/officeart/2018/5/layout/IconLeafLabelList"/>
    <dgm:cxn modelId="{774370F1-0F14-A94F-9727-A524F05ABFEC}" type="presParOf" srcId="{6683B903-6BCB-4092-B163-1000A80914CA}" destId="{EC15C929-737B-40E6-BD3F-7BAD4F86934C}" srcOrd="0" destOrd="0" presId="urn:microsoft.com/office/officeart/2018/5/layout/IconLeafLabelList"/>
    <dgm:cxn modelId="{2193C751-130F-4841-95E8-CB2EFFD020B3}" type="presParOf" srcId="{6683B903-6BCB-4092-B163-1000A80914CA}" destId="{9C25EDAB-F7C4-48A7-957F-D8F2F75D278C}" srcOrd="1" destOrd="0" presId="urn:microsoft.com/office/officeart/2018/5/layout/IconLeafLabelList"/>
    <dgm:cxn modelId="{131CF1F8-6BF1-244A-85FC-F5BE051FE359}" type="presParOf" srcId="{6683B903-6BCB-4092-B163-1000A80914CA}" destId="{66641AD2-9E26-4B97-9B70-35213170698A}" srcOrd="2" destOrd="0" presId="urn:microsoft.com/office/officeart/2018/5/layout/IconLeafLabelList"/>
    <dgm:cxn modelId="{19E2663E-2693-2C40-BC3E-C76A2CD7678E}" type="presParOf" srcId="{6683B903-6BCB-4092-B163-1000A80914CA}" destId="{D156724B-1D24-4ABB-BB59-3FF3994A197C}" srcOrd="3" destOrd="0" presId="urn:microsoft.com/office/officeart/2018/5/layout/IconLeafLabelList"/>
    <dgm:cxn modelId="{06796165-39A2-7C4F-9F7D-57B95A237FE7}" type="presParOf" srcId="{BDAEB9F4-6439-4714-88FF-9B4187326653}" destId="{87E638E1-8B78-4839-B65A-51E13F745631}" srcOrd="7" destOrd="0" presId="urn:microsoft.com/office/officeart/2018/5/layout/IconLeafLabelList"/>
    <dgm:cxn modelId="{678BC599-AB51-E345-B7C4-B90C31AEF61C}" type="presParOf" srcId="{BDAEB9F4-6439-4714-88FF-9B4187326653}" destId="{5A7CE965-A36E-4B50-8F84-CB38A58B42C6}" srcOrd="8" destOrd="0" presId="urn:microsoft.com/office/officeart/2018/5/layout/IconLeafLabelList"/>
    <dgm:cxn modelId="{B71A2E7B-87B4-624D-9E52-0E8C0F39D5C9}" type="presParOf" srcId="{5A7CE965-A36E-4B50-8F84-CB38A58B42C6}" destId="{51282951-E512-4A10-A8C9-033D91B841CC}" srcOrd="0" destOrd="0" presId="urn:microsoft.com/office/officeart/2018/5/layout/IconLeafLabelList"/>
    <dgm:cxn modelId="{9F4FF8AF-F6F2-824A-903E-B2416396222E}" type="presParOf" srcId="{5A7CE965-A36E-4B50-8F84-CB38A58B42C6}" destId="{868670CB-9B6B-46A6-8C1B-72D17BF37620}" srcOrd="1" destOrd="0" presId="urn:microsoft.com/office/officeart/2018/5/layout/IconLeafLabelList"/>
    <dgm:cxn modelId="{7E4C7ADB-36C5-1F44-A159-2043E208EA7B}" type="presParOf" srcId="{5A7CE965-A36E-4B50-8F84-CB38A58B42C6}" destId="{E537936E-A834-4033-ADF6-91ACB9D0133A}" srcOrd="2" destOrd="0" presId="urn:microsoft.com/office/officeart/2018/5/layout/IconLeafLabelList"/>
    <dgm:cxn modelId="{A2F6CDBE-9F02-934C-92B0-A8EC8F03A9CD}" type="presParOf" srcId="{5A7CE965-A36E-4B50-8F84-CB38A58B42C6}" destId="{2557E20E-046E-4954-8B10-4D5F9C6A1660}" srcOrd="3" destOrd="0" presId="urn:microsoft.com/office/officeart/2018/5/layout/IconLeafLabelList"/>
    <dgm:cxn modelId="{EAC7BEDB-7C8E-544E-A719-97748537ED7E}" type="presParOf" srcId="{BDAEB9F4-6439-4714-88FF-9B4187326653}" destId="{DDDA6501-12B4-498B-94B7-74D24479D6E7}" srcOrd="9" destOrd="0" presId="urn:microsoft.com/office/officeart/2018/5/layout/IconLeafLabelList"/>
    <dgm:cxn modelId="{22BA39B7-191D-F546-AD3F-03ECD6AB0A56}" type="presParOf" srcId="{BDAEB9F4-6439-4714-88FF-9B4187326653}" destId="{5E0D399E-ACF4-4969-8165-47A758360106}" srcOrd="10" destOrd="0" presId="urn:microsoft.com/office/officeart/2018/5/layout/IconLeafLabelList"/>
    <dgm:cxn modelId="{1364F373-332F-0D48-8B54-17FE03AF1F77}" type="presParOf" srcId="{5E0D399E-ACF4-4969-8165-47A758360106}" destId="{B2EF133B-BC5A-4A51-83F1-D7C6CD562C16}" srcOrd="0" destOrd="0" presId="urn:microsoft.com/office/officeart/2018/5/layout/IconLeafLabelList"/>
    <dgm:cxn modelId="{C1BBDC97-A044-FC4D-8DD2-472D7170453F}" type="presParOf" srcId="{5E0D399E-ACF4-4969-8165-47A758360106}" destId="{6504F681-3AEF-4F81-8EE1-C2EA76B10365}" srcOrd="1" destOrd="0" presId="urn:microsoft.com/office/officeart/2018/5/layout/IconLeafLabelList"/>
    <dgm:cxn modelId="{E9DE2C5E-9C96-7E45-879B-321536F7104E}" type="presParOf" srcId="{5E0D399E-ACF4-4969-8165-47A758360106}" destId="{772AAE59-B1F0-4B5B-8D2C-9C9960F5A1EA}" srcOrd="2" destOrd="0" presId="urn:microsoft.com/office/officeart/2018/5/layout/IconLeafLabelList"/>
    <dgm:cxn modelId="{257F18D3-EAF8-8F4C-96BB-33FD1D669E3D}" type="presParOf" srcId="{5E0D399E-ACF4-4969-8165-47A758360106}" destId="{B9E193EC-816B-48F6-A431-329AD72E94B4}" srcOrd="3" destOrd="0" presId="urn:microsoft.com/office/officeart/2018/5/layout/IconLeafLabelList"/>
    <dgm:cxn modelId="{BC53E36A-544B-764B-AF62-D0D7A34B14CE}" type="presParOf" srcId="{BDAEB9F4-6439-4714-88FF-9B4187326653}" destId="{6981DB07-7ED3-473E-BA5C-6AC9B7F6A150}" srcOrd="11" destOrd="0" presId="urn:microsoft.com/office/officeart/2018/5/layout/IconLeafLabelList"/>
    <dgm:cxn modelId="{BCF2F064-BD3F-9642-A10B-269CFA2F5775}" type="presParOf" srcId="{BDAEB9F4-6439-4714-88FF-9B4187326653}" destId="{838CD29A-3BA8-467D-A624-5A2AEA675F78}" srcOrd="12" destOrd="0" presId="urn:microsoft.com/office/officeart/2018/5/layout/IconLeafLabelList"/>
    <dgm:cxn modelId="{A1596884-B0FB-7C40-A88F-E412F198F4D4}" type="presParOf" srcId="{838CD29A-3BA8-467D-A624-5A2AEA675F78}" destId="{D2F90820-641B-4103-A5A1-C5EB79696AE5}" srcOrd="0" destOrd="0" presId="urn:microsoft.com/office/officeart/2018/5/layout/IconLeafLabelList"/>
    <dgm:cxn modelId="{23E4D953-F941-A342-A35B-CBCDB67879F4}" type="presParOf" srcId="{838CD29A-3BA8-467D-A624-5A2AEA675F78}" destId="{7D5A01C6-B204-47EB-ACA5-FC4FB8A5982A}" srcOrd="1" destOrd="0" presId="urn:microsoft.com/office/officeart/2018/5/layout/IconLeafLabelList"/>
    <dgm:cxn modelId="{46ADEB8D-1F8C-C04B-A200-65B4B800B608}" type="presParOf" srcId="{838CD29A-3BA8-467D-A624-5A2AEA675F78}" destId="{3B991067-1296-4DF9-8B63-B9BBA174114D}" srcOrd="2" destOrd="0" presId="urn:microsoft.com/office/officeart/2018/5/layout/IconLeafLabelList"/>
    <dgm:cxn modelId="{244E2FDF-2907-524C-90B3-145E0EB43276}" type="presParOf" srcId="{838CD29A-3BA8-467D-A624-5A2AEA675F78}" destId="{554C6CF8-15A0-44E9-8160-2DFA4B8D62A9}" srcOrd="3" destOrd="0" presId="urn:microsoft.com/office/officeart/2018/5/layout/IconLeafLabelList"/>
    <dgm:cxn modelId="{C306BE8D-FBAA-4944-A693-E19F8483F1B4}" type="presParOf" srcId="{BDAEB9F4-6439-4714-88FF-9B4187326653}" destId="{D9F11A21-08A5-49BA-9475-D84FA7418712}" srcOrd="13" destOrd="0" presId="urn:microsoft.com/office/officeart/2018/5/layout/IconLeafLabelList"/>
    <dgm:cxn modelId="{89EEA00E-2B1E-4F4C-BB89-51F96E1CF9EA}" type="presParOf" srcId="{BDAEB9F4-6439-4714-88FF-9B4187326653}" destId="{6241D13D-DA96-454D-B5AA-90A0C87D0F53}" srcOrd="14" destOrd="0" presId="urn:microsoft.com/office/officeart/2018/5/layout/IconLeafLabelList"/>
    <dgm:cxn modelId="{C9253B1C-D5D4-5B41-ADD7-137CEBF9B45F}" type="presParOf" srcId="{6241D13D-DA96-454D-B5AA-90A0C87D0F53}" destId="{E9C099BC-88A8-4A2A-872D-84954F89CE41}" srcOrd="0" destOrd="0" presId="urn:microsoft.com/office/officeart/2018/5/layout/IconLeafLabelList"/>
    <dgm:cxn modelId="{02A89430-2978-FA44-B3AA-3695F12A1DE8}" type="presParOf" srcId="{6241D13D-DA96-454D-B5AA-90A0C87D0F53}" destId="{10F9C90C-9C79-43F2-94A3-F7FC27562160}" srcOrd="1" destOrd="0" presId="urn:microsoft.com/office/officeart/2018/5/layout/IconLeafLabelList"/>
    <dgm:cxn modelId="{7B185EE6-380A-5646-AE4A-0397EB3B93B4}" type="presParOf" srcId="{6241D13D-DA96-454D-B5AA-90A0C87D0F53}" destId="{3EA4753D-618C-4DAB-9C94-31BE6EFA1935}" srcOrd="2" destOrd="0" presId="urn:microsoft.com/office/officeart/2018/5/layout/IconLeafLabelList"/>
    <dgm:cxn modelId="{129243E4-7A93-C04B-9437-1B32064F783D}" type="presParOf" srcId="{6241D13D-DA96-454D-B5AA-90A0C87D0F53}" destId="{070F0A5F-804E-473F-8794-643397D87EE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67B8F-4F0A-44FB-970F-F3294F490CAB}">
      <dsp:nvSpPr>
        <dsp:cNvPr id="0" name=""/>
        <dsp:cNvSpPr/>
      </dsp:nvSpPr>
      <dsp:spPr>
        <a:xfrm>
          <a:off x="548934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B0B61-202D-4FCD-AB23-7BF54AFC7898}">
      <dsp:nvSpPr>
        <dsp:cNvPr id="0" name=""/>
        <dsp:cNvSpPr/>
      </dsp:nvSpPr>
      <dsp:spPr>
        <a:xfrm>
          <a:off x="76236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6F0D4-FB43-46C3-9BAE-FA2F90AA0EBC}">
      <dsp:nvSpPr>
        <dsp:cNvPr id="0" name=""/>
        <dsp:cNvSpPr/>
      </dsp:nvSpPr>
      <dsp:spPr>
        <a:xfrm>
          <a:off x="22878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Power Point</a:t>
          </a:r>
        </a:p>
      </dsp:txBody>
      <dsp:txXfrm>
        <a:off x="228784" y="1313725"/>
        <a:ext cx="1641796" cy="656718"/>
      </dsp:txXfrm>
    </dsp:sp>
    <dsp:sp modelId="{E86C10F6-5E5B-476B-A46A-FEDD17FC5B4A}">
      <dsp:nvSpPr>
        <dsp:cNvPr id="0" name=""/>
        <dsp:cNvSpPr/>
      </dsp:nvSpPr>
      <dsp:spPr>
        <a:xfrm>
          <a:off x="2478046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F331A-F82B-497B-9632-BD74EE8F7933}">
      <dsp:nvSpPr>
        <dsp:cNvPr id="0" name=""/>
        <dsp:cNvSpPr/>
      </dsp:nvSpPr>
      <dsp:spPr>
        <a:xfrm>
          <a:off x="26914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28EB2-4DA2-4951-B816-C6C447E42F70}">
      <dsp:nvSpPr>
        <dsp:cNvPr id="0" name=""/>
        <dsp:cNvSpPr/>
      </dsp:nvSpPr>
      <dsp:spPr>
        <a:xfrm>
          <a:off x="21578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Drunk Walk   (glasses)</a:t>
          </a:r>
        </a:p>
      </dsp:txBody>
      <dsp:txXfrm>
        <a:off x="2157895" y="1313725"/>
        <a:ext cx="1641796" cy="656718"/>
      </dsp:txXfrm>
    </dsp:sp>
    <dsp:sp modelId="{FBA4B657-E7DC-47FB-8C61-A09BF0BCB062}">
      <dsp:nvSpPr>
        <dsp:cNvPr id="0" name=""/>
        <dsp:cNvSpPr/>
      </dsp:nvSpPr>
      <dsp:spPr>
        <a:xfrm>
          <a:off x="4407157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690A0-8757-48DD-B8D6-ED8D39AB9CA0}">
      <dsp:nvSpPr>
        <dsp:cNvPr id="0" name=""/>
        <dsp:cNvSpPr/>
      </dsp:nvSpPr>
      <dsp:spPr>
        <a:xfrm>
          <a:off x="462059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EF1FB-507F-4FC3-8E90-C884CB7FE67F}">
      <dsp:nvSpPr>
        <dsp:cNvPr id="0" name=""/>
        <dsp:cNvSpPr/>
      </dsp:nvSpPr>
      <dsp:spPr>
        <a:xfrm>
          <a:off x="408700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Video Drug and Alcohol Awareness</a:t>
          </a:r>
        </a:p>
      </dsp:txBody>
      <dsp:txXfrm>
        <a:off x="4087007" y="1313725"/>
        <a:ext cx="1641796" cy="656718"/>
      </dsp:txXfrm>
    </dsp:sp>
    <dsp:sp modelId="{EC15C929-737B-40E6-BD3F-7BAD4F86934C}">
      <dsp:nvSpPr>
        <dsp:cNvPr id="0" name=""/>
        <dsp:cNvSpPr/>
      </dsp:nvSpPr>
      <dsp:spPr>
        <a:xfrm>
          <a:off x="6336268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5EDAB-F7C4-48A7-957F-D8F2F75D278C}">
      <dsp:nvSpPr>
        <dsp:cNvPr id="0" name=""/>
        <dsp:cNvSpPr/>
      </dsp:nvSpPr>
      <dsp:spPr>
        <a:xfrm>
          <a:off x="654970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6724B-1D24-4ABB-BB59-3FF3994A197C}">
      <dsp:nvSpPr>
        <dsp:cNvPr id="0" name=""/>
        <dsp:cNvSpPr/>
      </dsp:nvSpPr>
      <dsp:spPr>
        <a:xfrm>
          <a:off x="601611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Chapter 15  Handout</a:t>
          </a:r>
        </a:p>
      </dsp:txBody>
      <dsp:txXfrm>
        <a:off x="6016118" y="1313725"/>
        <a:ext cx="1641796" cy="656718"/>
      </dsp:txXfrm>
    </dsp:sp>
    <dsp:sp modelId="{51282951-E512-4A10-A8C9-033D91B841CC}">
      <dsp:nvSpPr>
        <dsp:cNvPr id="0" name=""/>
        <dsp:cNvSpPr/>
      </dsp:nvSpPr>
      <dsp:spPr>
        <a:xfrm>
          <a:off x="548934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670CB-9B6B-46A6-8C1B-72D17BF37620}">
      <dsp:nvSpPr>
        <dsp:cNvPr id="0" name=""/>
        <dsp:cNvSpPr/>
      </dsp:nvSpPr>
      <dsp:spPr>
        <a:xfrm>
          <a:off x="762368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7E20E-046E-4954-8B10-4D5F9C6A1660}">
      <dsp:nvSpPr>
        <dsp:cNvPr id="0" name=""/>
        <dsp:cNvSpPr/>
      </dsp:nvSpPr>
      <dsp:spPr>
        <a:xfrm>
          <a:off x="228784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Correct Handout</a:t>
          </a:r>
        </a:p>
      </dsp:txBody>
      <dsp:txXfrm>
        <a:off x="228784" y="3694331"/>
        <a:ext cx="1641796" cy="656718"/>
      </dsp:txXfrm>
    </dsp:sp>
    <dsp:sp modelId="{B2EF133B-BC5A-4A51-83F1-D7C6CD562C16}">
      <dsp:nvSpPr>
        <dsp:cNvPr id="0" name=""/>
        <dsp:cNvSpPr/>
      </dsp:nvSpPr>
      <dsp:spPr>
        <a:xfrm>
          <a:off x="2478046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4F681-3AEF-4F81-8EE1-C2EA76B10365}">
      <dsp:nvSpPr>
        <dsp:cNvPr id="0" name=""/>
        <dsp:cNvSpPr/>
      </dsp:nvSpPr>
      <dsp:spPr>
        <a:xfrm>
          <a:off x="2691479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193EC-816B-48F6-A431-329AD72E94B4}">
      <dsp:nvSpPr>
        <dsp:cNvPr id="0" name=""/>
        <dsp:cNvSpPr/>
      </dsp:nvSpPr>
      <dsp:spPr>
        <a:xfrm>
          <a:off x="2157895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Funny Signs, and Car Crashes</a:t>
          </a:r>
        </a:p>
      </dsp:txBody>
      <dsp:txXfrm>
        <a:off x="2157895" y="3694331"/>
        <a:ext cx="1641796" cy="656718"/>
      </dsp:txXfrm>
    </dsp:sp>
    <dsp:sp modelId="{D2F90820-641B-4103-A5A1-C5EB79696AE5}">
      <dsp:nvSpPr>
        <dsp:cNvPr id="0" name=""/>
        <dsp:cNvSpPr/>
      </dsp:nvSpPr>
      <dsp:spPr>
        <a:xfrm>
          <a:off x="4407157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A01C6-B204-47EB-ACA5-FC4FB8A5982A}">
      <dsp:nvSpPr>
        <dsp:cNvPr id="0" name=""/>
        <dsp:cNvSpPr/>
      </dsp:nvSpPr>
      <dsp:spPr>
        <a:xfrm>
          <a:off x="462059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6CF8-15A0-44E9-8160-2DFA4B8D62A9}">
      <dsp:nvSpPr>
        <dsp:cNvPr id="0" name=""/>
        <dsp:cNvSpPr/>
      </dsp:nvSpPr>
      <dsp:spPr>
        <a:xfrm>
          <a:off x="408700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60 Minutes Video</a:t>
          </a:r>
        </a:p>
      </dsp:txBody>
      <dsp:txXfrm>
        <a:off x="4087007" y="3694331"/>
        <a:ext cx="1641796" cy="656718"/>
      </dsp:txXfrm>
    </dsp:sp>
    <dsp:sp modelId="{E9C099BC-88A8-4A2A-872D-84954F89CE41}">
      <dsp:nvSpPr>
        <dsp:cNvPr id="0" name=""/>
        <dsp:cNvSpPr/>
      </dsp:nvSpPr>
      <dsp:spPr>
        <a:xfrm>
          <a:off x="6336268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C90C-9C79-43F2-94A3-F7FC27562160}">
      <dsp:nvSpPr>
        <dsp:cNvPr id="0" name=""/>
        <dsp:cNvSpPr/>
      </dsp:nvSpPr>
      <dsp:spPr>
        <a:xfrm>
          <a:off x="6549702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F0A5F-804E-473F-8794-643397D87EEF}">
      <dsp:nvSpPr>
        <dsp:cNvPr id="0" name=""/>
        <dsp:cNvSpPr/>
      </dsp:nvSpPr>
      <dsp:spPr>
        <a:xfrm>
          <a:off x="6016118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Dancing Cowboy Clip</a:t>
          </a:r>
        </a:p>
      </dsp:txBody>
      <dsp:txXfrm>
        <a:off x="6016118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4F004-08E2-403C-93B1-99CA08F9294C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19DF-5D65-47A3-817A-FA2D2C8FE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843C-34EA-9845-8281-E825F384D73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0CEA-9771-7043-9612-0B96956CC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0CEA-9771-7043-9612-0B96956CC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8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E5E8-0E29-BC46-850D-0B5FF307A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5D4BA-727D-3F44-B524-35D883AA3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5EBF4-D69D-3849-A2BD-AAEC0B04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06575-4B55-7C4E-8E32-336198A4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C3A0-AF2D-324D-A332-07C3FD7E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C261-0DE7-BC45-A121-FCD68D66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53F55-0BEF-2446-96DA-9B54A4E22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CAF-7EBE-DB41-9937-39463746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576E-65F0-4E4C-A082-CDD23D64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3E6E-C57B-794E-BB66-4F30B15D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6C8A5-1C90-4643-B5F4-771416A8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E0179-F683-424D-BAF7-C130218A0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C93D8-48C7-814F-94B9-FE07FE22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72AC6-4F2C-4B47-A4CB-A521FFA3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8FA5-E8A3-9D4E-A82F-03C1F414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9DB9-85E2-304E-90AF-98EDE41D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58B0-9B63-AD40-880E-071829EA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2C3AC-641B-DA4F-9BC1-235B3C9A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343D7-4F4C-CD4F-AC9E-9EBB570A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17B85-B135-DD44-BD4E-F3ACD6F8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4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49C5-9B24-7A4E-9976-9770715E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8D706-C132-0641-9485-4F6EF23B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37BE-0CB8-FC46-AD72-D1912564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B615E-41E6-6F4B-A291-618CF2C9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EA3C3-9ACE-5C47-A7E7-FA207B9D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53B1-AEC4-BA48-B362-8FF746BB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7AF1-2515-E040-9AA7-0F468C151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E1535-FB8A-5D4E-9F29-121D1BC59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5FF1-4359-A843-BC1F-437B2759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C752F-5A69-CF42-8609-ACB1E02F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1359A-BEF8-8A43-9D7D-CBD28B2B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B4CC-9B6D-2240-934F-1085ED40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31DE3-3F10-8042-B3B8-A1A078979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ADE7E-5CC4-B141-9F58-B0DFA26F4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B9F39-08B9-994D-8B17-9F12C5A61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4F7CA-D711-C449-90EA-D7996B073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26EC6-E1E0-1F4E-BEEA-0967E37D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719CC-6AF3-684C-947A-1BD210D7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7983C-073A-DB43-BACF-6084DDD9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507-50AC-784E-A930-164322FE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E1CB-CB54-814D-B6F3-894DC2BF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897D2-D807-E54E-9BAB-E381CEE8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228E5-E84F-BF4E-B902-FE18E658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9DB1C-257B-C04E-9833-4CA8A82B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CA141-CF62-DA41-BAF2-8B802ADF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80EF5-2171-BD4D-B4E4-90B13BE3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58C1-94BA-DB41-83BB-72194767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8BFA-4454-5B48-B386-6AD2137A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DE462-68AC-4749-9C2A-71C8DF795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58F45-FEAC-0E4B-9DEC-B418A46F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0F6EB-DBF0-9442-9391-0BEF2F1B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F70EB-39EB-CE4D-96B6-42BF0E5F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0675-D1CC-2F46-B62A-8EB458ED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925B4-965D-8B42-BEF9-CE4B0F546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7AF3-2618-EC45-BB3C-3E65A4414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6F473-B428-3347-8BAD-555157E7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3CA0D-D79A-9840-BC4C-B7731741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785A0-3620-764E-A70A-098C152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26371-889A-954F-93A9-9B3F4C6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81E5C-C206-124C-A0AC-35ACEC4A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EB680-1F46-324B-9A8B-4D06675C0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FCC5-EEC2-413D-A90B-B21123A56904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B165-3064-6742-85A3-F28B4384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BC9F-04EE-924A-AFAE-85702F699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37F9-B226-4D95-B4ED-5D2294348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joemanna.com/autonomous-vehicles-solve-big-problem-drunk-driving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VariousPills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drunk-driving-laws-dont-match-the-research-56242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usa.streetsblog.org/2013/05/14/ntsb-states-should-have-tougher-drunk-driving-rules/" TargetMode="Externa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ulforrest.com/2011/05/more-black-men-now-in-prison-system.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generous-husband.com/2017/02/05/do-you-need-a-zero-tolerance-policy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quor-bottles-alcohol-drink-bar-2687103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ytoon/2998234885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ndomchilee.blogspot.com/2007/10/gastroparesis-defense-against-dui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.ac.uk/research/news/drinking-more-than-five-pints-a-week-could-shorten-your-life-study-finds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fearoftheblackwolf/art/Can-of-Miller-Lite-1980s-Current-5840500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F8441-652B-B94F-B9FF-A765E1D74622}"/>
              </a:ext>
            </a:extLst>
          </p:cNvPr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 6 Lesson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7597E2-23A3-4635-B832-2B837CD40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2022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6F331-FE07-A740-B0EC-4E37ED0173F8}"/>
              </a:ext>
            </a:extLst>
          </p:cNvPr>
          <p:cNvSpPr txBox="1"/>
          <p:nvPr/>
        </p:nvSpPr>
        <p:spPr>
          <a:xfrm>
            <a:off x="416103" y="600001"/>
            <a:ext cx="2828404" cy="163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Myths and Truths about Alcohol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737776"/>
            <a:ext cx="181579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picture containing table, indoor, sitting, cup&#10;&#10;Description automatically generated">
            <a:extLst>
              <a:ext uri="{FF2B5EF4-FFF2-40B4-BE49-F238E27FC236}">
                <a16:creationId xmlns:a16="http://schemas.microsoft.com/office/drawing/2014/main" id="{3C5CD453-6CF2-814E-9573-568653643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3477006" y="10"/>
            <a:ext cx="566699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3968601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24" y="3048670"/>
            <a:ext cx="3212112" cy="2929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sz="1600" dirty="0"/>
              <a:t>Myth:</a:t>
            </a:r>
          </a:p>
          <a:p>
            <a:pPr marL="0" indent="0" defTabSz="914400">
              <a:buNone/>
            </a:pPr>
            <a:r>
              <a:rPr lang="en-US" sz="1600" dirty="0"/>
              <a:t>I can drive better after a few drinks</a:t>
            </a:r>
          </a:p>
          <a:p>
            <a:pPr marL="0" indent="0" defTabSz="914400">
              <a:buNone/>
            </a:pPr>
            <a:endParaRPr lang="en-US" sz="1600" dirty="0"/>
          </a:p>
          <a:p>
            <a:pPr marL="0" indent="0" defTabSz="914400">
              <a:buNone/>
            </a:pPr>
            <a:endParaRPr lang="en-US" sz="1600" dirty="0"/>
          </a:p>
          <a:p>
            <a:pPr marL="0" indent="0" defTabSz="914400">
              <a:buNone/>
            </a:pPr>
            <a:r>
              <a:rPr lang="en-US" sz="2400" dirty="0"/>
              <a:t>The truth is that your driving abilities are diminished, not improved</a:t>
            </a:r>
          </a:p>
          <a:p>
            <a:pPr indent="-228600" defTabSz="914400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438912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92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380F1-E6ED-F54F-A87A-DFB8AB4FBC44}"/>
              </a:ext>
            </a:extLst>
          </p:cNvPr>
          <p:cNvSpPr txBox="1"/>
          <p:nvPr/>
        </p:nvSpPr>
        <p:spPr>
          <a:xfrm>
            <a:off x="486696" y="629266"/>
            <a:ext cx="273860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Myths and Truths about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7" y="3018708"/>
            <a:ext cx="2738599" cy="2848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Myth: </a:t>
            </a:r>
          </a:p>
          <a:p>
            <a:pPr marL="0" indent="0" defTabSz="914400"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young person cannot become a problem drinker</a:t>
            </a: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r>
              <a:rPr lang="en-US" sz="2000" dirty="0"/>
              <a:t>The truth is that some young people become problem drinkers even as teens</a:t>
            </a: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indent="-228600" defTabSz="914400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DA6EB8-660E-084A-AE3C-C839FE606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251934-5F30-2A49-8938-F0D573C496A1}"/>
              </a:ext>
            </a:extLst>
          </p:cNvPr>
          <p:cNvCxnSpPr/>
          <p:nvPr/>
        </p:nvCxnSpPr>
        <p:spPr>
          <a:xfrm>
            <a:off x="406937" y="2438400"/>
            <a:ext cx="2818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6CD7BC-8789-344F-A023-2694B9AC3E90}"/>
              </a:ext>
            </a:extLst>
          </p:cNvPr>
          <p:cNvSpPr/>
          <p:nvPr/>
        </p:nvSpPr>
        <p:spPr>
          <a:xfrm>
            <a:off x="4976979" y="1459467"/>
            <a:ext cx="3733482" cy="10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Other Drugs and Driving</a:t>
            </a:r>
          </a:p>
        </p:txBody>
      </p:sp>
      <p:sp>
        <p:nvSpPr>
          <p:cNvPr id="7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194" name="Picture 2" descr="http://www.wormsandgermsblog.com/uploads/image/Prescription%20Drugs.jpg"/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sz="1600" dirty="0">
                <a:solidFill>
                  <a:srgbClr val="000000"/>
                </a:solidFill>
              </a:rPr>
              <a:t>Besides alcohol, there are many other types of drugs that are both legal and illegal.  </a:t>
            </a:r>
          </a:p>
          <a:p>
            <a:pPr indent="-228600" defTabSz="914400"/>
            <a:endParaRPr lang="en-US" sz="16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600" dirty="0">
                <a:solidFill>
                  <a:srgbClr val="000000"/>
                </a:solidFill>
              </a:rPr>
              <a:t>When used properly, most legal drugs have a positive effect.  However, even medicines designed for good can cause hazardous driving situations.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implement, stationary, toy&#10;&#10;Description automatically generated">
            <a:extLst>
              <a:ext uri="{FF2B5EF4-FFF2-40B4-BE49-F238E27FC236}">
                <a16:creationId xmlns:a16="http://schemas.microsoft.com/office/drawing/2014/main" id="{40A4E9BD-2E95-B845-81F9-20C057608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3C116C-80B0-714D-BEDE-6C8A28532057}"/>
              </a:ext>
            </a:extLst>
          </p:cNvPr>
          <p:cNvSpPr/>
          <p:nvPr/>
        </p:nvSpPr>
        <p:spPr>
          <a:xfrm>
            <a:off x="628650" y="1065862"/>
            <a:ext cx="2484873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Drugs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endParaRPr lang="en-US" sz="1700">
              <a:solidFill>
                <a:srgbClr val="FFFFFF"/>
              </a:solidFill>
            </a:endParaRPr>
          </a:p>
          <a:p>
            <a:pPr indent="-228600" defTabSz="914400"/>
            <a:r>
              <a:rPr lang="en-US" sz="1700">
                <a:solidFill>
                  <a:srgbClr val="FFFFFF"/>
                </a:solidFill>
              </a:rPr>
              <a:t>Over the counter medicines</a:t>
            </a:r>
          </a:p>
          <a:p>
            <a:pPr indent="-228600" defTabSz="914400"/>
            <a:r>
              <a:rPr lang="en-US" sz="1700">
                <a:solidFill>
                  <a:srgbClr val="FFFFFF"/>
                </a:solidFill>
              </a:rPr>
              <a:t>Prescription Medicines</a:t>
            </a:r>
          </a:p>
          <a:p>
            <a:pPr indent="-228600" defTabSz="914400"/>
            <a:r>
              <a:rPr lang="en-US" sz="1700">
                <a:solidFill>
                  <a:srgbClr val="FFFFFF"/>
                </a:solidFill>
              </a:rPr>
              <a:t>Depressants</a:t>
            </a:r>
          </a:p>
          <a:p>
            <a:pPr indent="-228600" defTabSz="914400"/>
            <a:r>
              <a:rPr lang="en-US" sz="1700">
                <a:solidFill>
                  <a:srgbClr val="FFFFFF"/>
                </a:solidFill>
              </a:rPr>
              <a:t>Stimulants</a:t>
            </a:r>
          </a:p>
          <a:p>
            <a:pPr indent="-228600" defTabSz="914400"/>
            <a:r>
              <a:rPr lang="en-US" sz="1700">
                <a:solidFill>
                  <a:srgbClr val="FFFFFF"/>
                </a:solidFill>
              </a:rPr>
              <a:t>Hallucinogens</a:t>
            </a:r>
          </a:p>
          <a:p>
            <a:pPr indent="-228600" defTabSz="914400"/>
            <a:endParaRPr lang="en-US" sz="1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man, indoor, cellphone&#10;&#10;Description automatically generated">
            <a:extLst>
              <a:ext uri="{FF2B5EF4-FFF2-40B4-BE49-F238E27FC236}">
                <a16:creationId xmlns:a16="http://schemas.microsoft.com/office/drawing/2014/main" id="{7C5DF600-F0C4-4E48-B33C-37BB8428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562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 descr="A person standing next to a road&#10;&#10;Description automatically generated">
            <a:extLst>
              <a:ext uri="{FF2B5EF4-FFF2-40B4-BE49-F238E27FC236}">
                <a16:creationId xmlns:a16="http://schemas.microsoft.com/office/drawing/2014/main" id="{16946036-B61E-6F45-A6F4-D8BA598D70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67428" y="2487166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4DF16B-2022-D345-81F2-0B8123CFFD56}"/>
              </a:ext>
            </a:extLst>
          </p:cNvPr>
          <p:cNvSpPr/>
          <p:nvPr/>
        </p:nvSpPr>
        <p:spPr>
          <a:xfrm>
            <a:off x="603748" y="798445"/>
            <a:ext cx="3602727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Traffic Laws Governing the Use of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47" y="2272143"/>
            <a:ext cx="3602728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sz="2400" dirty="0">
                <a:solidFill>
                  <a:srgbClr val="000000"/>
                </a:solidFill>
              </a:rPr>
              <a:t>Implied Consent Law:</a:t>
            </a:r>
          </a:p>
          <a:p>
            <a:pPr marL="0" indent="0" defTabSz="91440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indent="-228600" defTabSz="914400"/>
            <a:r>
              <a:rPr lang="en-US" sz="1700" dirty="0">
                <a:solidFill>
                  <a:srgbClr val="000000"/>
                </a:solidFill>
              </a:rPr>
              <a:t>Every state has an implied consent law for drivers. Implied consent means that anyone who receives a driver’s license automatically consents to be tested for BAC and other drugs if stopped for suspicion of drug use while driving. </a:t>
            </a:r>
          </a:p>
          <a:p>
            <a:pPr indent="-228600" defTabSz="914400"/>
            <a:r>
              <a:rPr lang="en-US" sz="1700" dirty="0">
                <a:solidFill>
                  <a:srgbClr val="000000"/>
                </a:solidFill>
              </a:rPr>
              <a:t>If driver does not cooperate with the officer and refused to be tested for BAC, that driver’s license can be suspended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7307"/>
            <a:ext cx="5253851" cy="3620693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173" y="304800"/>
            <a:ext cx="4863071" cy="2536685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n-US" sz="1500" dirty="0"/>
          </a:p>
          <a:p>
            <a:pPr>
              <a:buNone/>
            </a:pPr>
            <a:r>
              <a:rPr lang="en-US" sz="1500" dirty="0"/>
              <a:t>	</a:t>
            </a:r>
            <a:r>
              <a:rPr lang="en-US" sz="1800" dirty="0"/>
              <a:t>Because there is no “safe” amount of alcohol for drivers, all states have set a BAC level at which drivers could be charged </a:t>
            </a:r>
            <a:r>
              <a:rPr lang="en-US" sz="1800" b="1" i="1" u="sng" dirty="0"/>
              <a:t>with driving while intoxicated</a:t>
            </a:r>
          </a:p>
          <a:p>
            <a:pPr>
              <a:buNone/>
            </a:pPr>
            <a:endParaRPr lang="en-US" sz="1800" b="1" i="1" u="sng" dirty="0"/>
          </a:p>
          <a:p>
            <a:pPr>
              <a:buNone/>
            </a:pPr>
            <a:r>
              <a:rPr lang="en-US" sz="1800" dirty="0"/>
              <a:t>	Many states, a charge of DWI can be made if the driver’s BAC is .05</a:t>
            </a:r>
          </a:p>
          <a:p>
            <a:pPr>
              <a:buNone/>
            </a:pPr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52497-E100-4B49-8E85-C91714B05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 b="-7"/>
          <a:stretch/>
        </p:blipFill>
        <p:spPr>
          <a:xfrm>
            <a:off x="5973747" y="974957"/>
            <a:ext cx="2710191" cy="2710191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405" y="4194810"/>
            <a:ext cx="92583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1CA5E69-0EE9-EB41-B525-204CB4116FD5}"/>
              </a:ext>
            </a:extLst>
          </p:cNvPr>
          <p:cNvSpPr/>
          <p:nvPr/>
        </p:nvSpPr>
        <p:spPr>
          <a:xfrm>
            <a:off x="176378" y="5319503"/>
            <a:ext cx="4401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/>
              <a:t>What is the set BAC level in Utah?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ence&#10;&#10;Description automatically generated">
            <a:extLst>
              <a:ext uri="{FF2B5EF4-FFF2-40B4-BE49-F238E27FC236}">
                <a16:creationId xmlns:a16="http://schemas.microsoft.com/office/drawing/2014/main" id="{003753C2-F001-054F-8438-B2713408C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2720C6-83A7-AF4A-9994-7E6DE9863EC8}"/>
              </a:ext>
            </a:extLst>
          </p:cNvPr>
          <p:cNvSpPr/>
          <p:nvPr/>
        </p:nvSpPr>
        <p:spPr>
          <a:xfrm>
            <a:off x="568370" y="3149961"/>
            <a:ext cx="3153103" cy="10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5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Penalties for conviction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1" y="4296734"/>
            <a:ext cx="3444766" cy="194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000" dirty="0"/>
              <a:t>Suspension or revocation of driver’s license</a:t>
            </a:r>
          </a:p>
          <a:p>
            <a:pPr indent="-228600" defTabSz="914400"/>
            <a:r>
              <a:rPr lang="en-US" sz="2000" dirty="0"/>
              <a:t>Payment of a fine</a:t>
            </a:r>
          </a:p>
          <a:p>
            <a:pPr indent="-228600" defTabSz="914400"/>
            <a:r>
              <a:rPr lang="en-US" sz="2000" dirty="0"/>
              <a:t>Serving a prison term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3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4086003"/>
            <a:ext cx="8325612" cy="22586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546CF43-4CAD-E24C-94C0-B7FA3F620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908" y="660053"/>
            <a:ext cx="4071365" cy="2880490"/>
          </a:xfrm>
          <a:prstGeom prst="rect">
            <a:avLst/>
          </a:prstGeom>
        </p:spPr>
      </p:pic>
      <p:pic>
        <p:nvPicPr>
          <p:cNvPr id="4" name="Picture 3" descr="A sign on a pole&#10;&#10;Description automatically generated">
            <a:extLst>
              <a:ext uri="{FF2B5EF4-FFF2-40B4-BE49-F238E27FC236}">
                <a16:creationId xmlns:a16="http://schemas.microsoft.com/office/drawing/2014/main" id="{06B9FD96-4E2E-BC40-835F-66797E5BA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919" y="367808"/>
            <a:ext cx="3464981" cy="34649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301" y="4272030"/>
            <a:ext cx="4943049" cy="188155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700" dirty="0">
                <a:solidFill>
                  <a:srgbClr val="FFFFFE"/>
                </a:solidFill>
              </a:rPr>
              <a:t>	A zero-tolerance law makes it illegal for persons under the age of 21 to drive with any measurable amount of alcohol in the blood.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2D113D-AB2A-294C-A3CF-5FA9F045ED97}"/>
              </a:ext>
            </a:extLst>
          </p:cNvPr>
          <p:cNvSpPr/>
          <p:nvPr/>
        </p:nvSpPr>
        <p:spPr>
          <a:xfrm>
            <a:off x="963190" y="427203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600" dirty="0"/>
              <a:t>Zero Tolerance Law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065D3F1-1E0F-4BC6-9846-BCE0BCC9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CF0D2B-FCAE-6E48-BB90-0D0F1A42DD21}"/>
              </a:ext>
            </a:extLst>
          </p:cNvPr>
          <p:cNvSpPr/>
          <p:nvPr/>
        </p:nvSpPr>
        <p:spPr>
          <a:xfrm>
            <a:off x="6139542" y="485192"/>
            <a:ext cx="2687216" cy="188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 Are Stopped by a Police Officer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0C2C547E-D5EA-6643-B863-44BE0BBA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7"/>
            <a:ext cx="5760700" cy="28204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84" y="3092774"/>
            <a:ext cx="4100944" cy="3505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/>
            <a:endParaRPr lang="en-US" sz="1800" dirty="0"/>
          </a:p>
          <a:p>
            <a:pPr indent="-228600" defTabSz="914400"/>
            <a:r>
              <a:rPr lang="en-US" sz="1800" dirty="0"/>
              <a:t>Pull over to the right and stop in a safe place.</a:t>
            </a:r>
          </a:p>
          <a:p>
            <a:pPr indent="-228600" defTabSz="914400"/>
            <a:r>
              <a:rPr lang="en-US" sz="1800" dirty="0"/>
              <a:t>You might need to pull into a parking lot or a side street to be out of the way of moving traffic</a:t>
            </a:r>
          </a:p>
          <a:p>
            <a:pPr indent="-228600" defTabSz="914400"/>
            <a:r>
              <a:rPr lang="en-US" sz="1800" dirty="0"/>
              <a:t>Keep your hands visible as the officer approaches</a:t>
            </a:r>
          </a:p>
          <a:p>
            <a:pPr indent="-228600" defTabSz="914400"/>
            <a:r>
              <a:rPr lang="en-US" sz="1800" dirty="0"/>
              <a:t>Stay in your vehicle and follow the instructions the officer gives you.</a:t>
            </a:r>
          </a:p>
          <a:p>
            <a:pPr indent="-228600" defTabSz="914400"/>
            <a:r>
              <a:rPr lang="en-US" sz="1800" dirty="0"/>
              <a:t>You will be required to show your driver’s license, and certificate of insurance.</a:t>
            </a:r>
          </a:p>
          <a:p>
            <a:pPr indent="-228600" defTabSz="914400"/>
            <a:endParaRPr lang="en-US" sz="1800" dirty="0"/>
          </a:p>
        </p:txBody>
      </p:sp>
      <p:pic>
        <p:nvPicPr>
          <p:cNvPr id="2050" name="Picture 2" descr="http://www.bradfitzpatrick.com/weblog/wp-images/my_art/fullcolor/005_cartoon_police_01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4" r="3" b="2719"/>
          <a:stretch/>
        </p:blipFill>
        <p:spPr bwMode="auto">
          <a:xfrm>
            <a:off x="5753304" y="2768742"/>
            <a:ext cx="3390696" cy="4089256"/>
          </a:xfrm>
          <a:prstGeom prst="rect">
            <a:avLst/>
          </a:prstGeom>
          <a:noFill/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49427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426720"/>
            <a:ext cx="7879842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 6</a:t>
            </a:r>
            <a:b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3048000"/>
            <a:ext cx="7882128" cy="33832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Explain how alcohol affects mental and physical abilities needed for driving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Define blood alcohol concentration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Explain factors that affect blood alcohol concentration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List five myths and truths about the use of alcohol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Explain the difference between the purchase of over the counter medicine and the purchase of prescription medicine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Explain how depressants, stimulants, and hallucinogenic drugs can affect a driver.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Describe the effects of combining alcohol with other drugs.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Explain what is meant by the implied consent law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Describe zero tolerance levels of intoxication, and tell how these levels can be measured</a:t>
            </a: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400" dirty="0"/>
              <a:t>Explain what a driver should do when stopped by a police officer</a:t>
            </a:r>
          </a:p>
          <a:p>
            <a:pPr marL="57150" indent="-228600" algn="l" defTabSz="914400">
              <a:buFont typeface="Arial" panose="020B0604020202020204" pitchFamily="34" charset="0"/>
              <a:buChar char="•"/>
            </a:pPr>
            <a:endParaRPr lang="en-US" sz="105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65D0E-71D8-F844-8787-0F3E3EB2168A}"/>
              </a:ext>
            </a:extLst>
          </p:cNvPr>
          <p:cNvSpPr/>
          <p:nvPr/>
        </p:nvSpPr>
        <p:spPr>
          <a:xfrm>
            <a:off x="3474328" y="2209800"/>
            <a:ext cx="2195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Objectives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ttle of wine on a table&#10;&#10;Description automatically generated">
            <a:extLst>
              <a:ext uri="{FF2B5EF4-FFF2-40B4-BE49-F238E27FC236}">
                <a16:creationId xmlns:a16="http://schemas.microsoft.com/office/drawing/2014/main" id="{DE13BDDF-0772-DA47-97D8-CE947475C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048BD5-5EDD-474F-A77E-FCAD3713D72C}"/>
              </a:ext>
            </a:extLst>
          </p:cNvPr>
          <p:cNvSpPr/>
          <p:nvPr/>
        </p:nvSpPr>
        <p:spPr>
          <a:xfrm>
            <a:off x="568370" y="3149961"/>
            <a:ext cx="3153103" cy="10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5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Effects of alcohol on driving safely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1" y="4277679"/>
            <a:ext cx="3444766" cy="1964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endParaRPr lang="en-US" sz="1575" dirty="0"/>
          </a:p>
          <a:p>
            <a:pPr marL="0" indent="0" defTabSz="914400">
              <a:buNone/>
            </a:pPr>
            <a:r>
              <a:rPr lang="en-US" sz="1800" dirty="0"/>
              <a:t>Alcohol is the most commonly used drug in our society today.  It is by far the most frequently found drug in fatally injured drivers.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99CF8B-CF36-4D83-8D39-AFC57260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2706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DD3363-EFEE-3148-A740-C811692C7084}"/>
              </a:ext>
            </a:extLst>
          </p:cNvPr>
          <p:cNvSpPr/>
          <p:nvPr/>
        </p:nvSpPr>
        <p:spPr>
          <a:xfrm>
            <a:off x="317174" y="540167"/>
            <a:ext cx="4371282" cy="213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Facts About Alcohol &amp;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74" y="2880452"/>
            <a:ext cx="4371282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endParaRPr lang="en-US" sz="1400" dirty="0"/>
          </a:p>
          <a:p>
            <a:pPr indent="-228600" defTabSz="914400"/>
            <a:r>
              <a:rPr lang="en-US" sz="1400" dirty="0"/>
              <a:t>Young drunk drivers are involved in fatal crashes at twice the rate of drivers aged 21 and older</a:t>
            </a:r>
          </a:p>
          <a:p>
            <a:pPr indent="-228600" defTabSz="914400"/>
            <a:r>
              <a:rPr lang="en-US" sz="1400" dirty="0"/>
              <a:t>Drivers aged 16 through 20 are more likely to be alcohol impaired than any other age group</a:t>
            </a:r>
          </a:p>
          <a:p>
            <a:pPr indent="-228600" defTabSz="914400"/>
            <a:r>
              <a:rPr lang="en-US" sz="1400" dirty="0"/>
              <a:t>Nearly half of those killed in alcohol related collisions had not been drinking  but were victims of drunk drivers</a:t>
            </a:r>
          </a:p>
          <a:p>
            <a:pPr indent="-228600" defTabSz="914400"/>
            <a:r>
              <a:rPr lang="en-US" sz="1400" dirty="0"/>
              <a:t>More than half of all fatalities during holidays are alcohol related</a:t>
            </a:r>
          </a:p>
          <a:p>
            <a:pPr indent="-228600" defTabSz="914400"/>
            <a:r>
              <a:rPr lang="en-US" sz="1400" dirty="0"/>
              <a:t>Half the students in this classroom will have a DUI on their record before their driving career is finished.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F6D5B9-3D1A-4091-825E-F687A58AD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61000" y="6120955"/>
            <a:ext cx="3466024" cy="73747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A picture containing person, indoor, bottle, food&#10;&#10;Description automatically generated">
            <a:extLst>
              <a:ext uri="{FF2B5EF4-FFF2-40B4-BE49-F238E27FC236}">
                <a16:creationId xmlns:a16="http://schemas.microsoft.com/office/drawing/2014/main" id="{02783107-F11A-8741-80BD-E696314F2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3"/>
          <a:stretch/>
        </p:blipFill>
        <p:spPr>
          <a:xfrm>
            <a:off x="5061001" y="-1"/>
            <a:ext cx="3459253" cy="614978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2BFF4-7565-F047-A725-CB84B2880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0" y="1"/>
            <a:ext cx="4750946" cy="4946650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05"/>
            <a:ext cx="4609192" cy="4789669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73FC3-7DDA-0144-8ADA-13C2258B3109}"/>
              </a:ext>
            </a:extLst>
          </p:cNvPr>
          <p:cNvSpPr txBox="1"/>
          <p:nvPr/>
        </p:nvSpPr>
        <p:spPr>
          <a:xfrm>
            <a:off x="564431" y="476250"/>
            <a:ext cx="3441011" cy="883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Effects of Alcohol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82" y="1598986"/>
            <a:ext cx="3441011" cy="2332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buNone/>
            </a:pPr>
            <a:r>
              <a:rPr lang="en-US" sz="1600"/>
              <a:t>Once alcohol enters the bloodstream, it quickly flows to the brain.  Alcohol has the greatest effect on the parts of the brain that control </a:t>
            </a:r>
            <a:r>
              <a:rPr lang="en-US" sz="1600" b="1" i="1" u="sng"/>
              <a:t>judgment</a:t>
            </a:r>
            <a:r>
              <a:rPr lang="en-US" sz="1600"/>
              <a:t> </a:t>
            </a:r>
            <a:r>
              <a:rPr lang="en-US" sz="1600" b="1" i="1" u="sng"/>
              <a:t>and reasoning</a:t>
            </a:r>
            <a:r>
              <a:rPr lang="en-US" sz="1600"/>
              <a:t>,  the two most critical mental skills needed by drivers.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974631-179F-8F48-AC6E-59EF1648A759}"/>
              </a:ext>
            </a:extLst>
          </p:cNvPr>
          <p:cNvSpPr/>
          <p:nvPr/>
        </p:nvSpPr>
        <p:spPr>
          <a:xfrm>
            <a:off x="4963305" y="802955"/>
            <a:ext cx="3574747" cy="1454051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Alcohol in the Body</a:t>
            </a:r>
          </a:p>
        </p:txBody>
      </p:sp>
      <p:sp>
        <p:nvSpPr>
          <p:cNvPr id="10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DCD149-9C03-6343-BDC2-4EBBB13A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746" y="2201177"/>
            <a:ext cx="3106674" cy="33791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804" y="2421683"/>
            <a:ext cx="3574461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endParaRPr lang="en-US" sz="1800" dirty="0">
              <a:solidFill>
                <a:srgbClr val="000000"/>
              </a:solidFill>
            </a:endParaRPr>
          </a:p>
          <a:p>
            <a:pPr indent="-228600" defTabSz="914400"/>
            <a:endParaRPr lang="en-US" sz="18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800" dirty="0">
                <a:solidFill>
                  <a:srgbClr val="000000"/>
                </a:solidFill>
              </a:rPr>
              <a:t>The amount of alcohol in the blood is called </a:t>
            </a:r>
            <a:r>
              <a:rPr lang="en-US" sz="1800" b="1" i="1" u="sng" dirty="0">
                <a:solidFill>
                  <a:srgbClr val="000000"/>
                </a:solidFill>
              </a:rPr>
              <a:t>blood alcohol concentration </a:t>
            </a:r>
            <a:r>
              <a:rPr lang="en-US" sz="1800" dirty="0">
                <a:solidFill>
                  <a:srgbClr val="000000"/>
                </a:solidFill>
              </a:rPr>
              <a:t>(BAC)</a:t>
            </a:r>
          </a:p>
          <a:p>
            <a:pPr marL="0" indent="-228600" defTabSz="914400"/>
            <a:endParaRPr lang="en-US" sz="18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800" dirty="0">
                <a:solidFill>
                  <a:srgbClr val="000000"/>
                </a:solidFill>
              </a:rPr>
              <a:t>What is the legal BAC for those of you taking this class?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04DB35-80A5-D74E-BE01-3DE24CE9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7BE01-5456-C244-AA2E-2D7828636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87240" y="3048000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Myths and Truths about Alcohol</a:t>
            </a:r>
            <a:br>
              <a:rPr lang="en-US" sz="2700" dirty="0">
                <a:solidFill>
                  <a:srgbClr val="000000"/>
                </a:solidFill>
              </a:rPr>
            </a:b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47" y="2272143"/>
            <a:ext cx="3602728" cy="3788830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700" dirty="0">
                <a:solidFill>
                  <a:srgbClr val="000000"/>
                </a:solidFill>
              </a:rPr>
              <a:t>Myth: </a:t>
            </a:r>
          </a:p>
          <a:p>
            <a:pPr>
              <a:buNone/>
            </a:pPr>
            <a:r>
              <a:rPr lang="en-US" sz="1700" dirty="0">
                <a:solidFill>
                  <a:srgbClr val="000000"/>
                </a:solidFill>
              </a:rPr>
              <a:t>I can sober up by drinking black coffee, taking a cold shower, or doing exercise.</a:t>
            </a:r>
          </a:p>
          <a:p>
            <a:pPr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567A8-3DA4-FD48-B799-9FBD44D222C3}"/>
              </a:ext>
            </a:extLst>
          </p:cNvPr>
          <p:cNvSpPr/>
          <p:nvPr/>
        </p:nvSpPr>
        <p:spPr>
          <a:xfrm>
            <a:off x="395020" y="4958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/>
              <a:t>The truth is that these activities do not reduce the BAC.  The person may seem more alert, but the BAC is not reduced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2A389D-FAE2-684E-AFD5-5A54340F448F}"/>
              </a:ext>
            </a:extLst>
          </p:cNvPr>
          <p:cNvCxnSpPr/>
          <p:nvPr/>
        </p:nvCxnSpPr>
        <p:spPr>
          <a:xfrm>
            <a:off x="395020" y="2362200"/>
            <a:ext cx="3811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96" y="4956314"/>
            <a:ext cx="7956804" cy="15206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en-US" sz="2000" dirty="0"/>
              <a:t>Myth: One little drink won’t hurt me</a:t>
            </a:r>
          </a:p>
          <a:p>
            <a:pPr marL="0" indent="0" defTabSz="914400">
              <a:buNone/>
            </a:pPr>
            <a:endParaRPr lang="en-US" sz="2000" dirty="0"/>
          </a:p>
          <a:p>
            <a:pPr marL="0" indent="0" defTabSz="914400">
              <a:buNone/>
            </a:pPr>
            <a:r>
              <a:rPr lang="en-US" sz="2000" dirty="0"/>
              <a:t>		The truth is impairment starts with the first drink. </a:t>
            </a:r>
          </a:p>
          <a:p>
            <a:pPr marL="0" indent="0" defTabSz="914400">
              <a:buNone/>
            </a:pPr>
            <a:endParaRPr lang="en-US" sz="2000" dirty="0"/>
          </a:p>
          <a:p>
            <a:pPr marL="0" indent="0" defTabSz="914400">
              <a:buNone/>
            </a:pPr>
            <a:endParaRPr lang="en-US" sz="2000" dirty="0"/>
          </a:p>
          <a:p>
            <a:pPr marL="0" indent="0" defTabSz="914400">
              <a:buNone/>
            </a:pPr>
            <a:endParaRPr lang="en-US" sz="2000" dirty="0"/>
          </a:p>
          <a:p>
            <a:pPr indent="-228600" defTabSz="914400"/>
            <a:endParaRPr lang="en-US" sz="1500" dirty="0"/>
          </a:p>
          <a:p>
            <a:pPr indent="-228600" defTabSz="914400"/>
            <a:endParaRPr lang="en-US" sz="1500" dirty="0"/>
          </a:p>
          <a:p>
            <a:pPr indent="-228600" defTabSz="914400"/>
            <a:endParaRPr lang="en-US" sz="1500" dirty="0"/>
          </a:p>
        </p:txBody>
      </p:sp>
      <p:pic>
        <p:nvPicPr>
          <p:cNvPr id="8" name="Picture 7" descr="A close up of a beverage in a glass cup on a table&#10;&#10;Description automatically generated">
            <a:extLst>
              <a:ext uri="{FF2B5EF4-FFF2-40B4-BE49-F238E27FC236}">
                <a16:creationId xmlns:a16="http://schemas.microsoft.com/office/drawing/2014/main" id="{26E819C6-B2B5-524D-886D-749D1F6BD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9143980" cy="446597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A438D4-2F9A-9745-8960-154175D22F88}"/>
              </a:ext>
            </a:extLst>
          </p:cNvPr>
          <p:cNvSpPr/>
          <p:nvPr/>
        </p:nvSpPr>
        <p:spPr>
          <a:xfrm>
            <a:off x="425196" y="4203278"/>
            <a:ext cx="6417894" cy="53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Myths and Truths about Alcohol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7479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27F788-DD76-EA49-B698-34377ED699B4}"/>
              </a:ext>
            </a:extLst>
          </p:cNvPr>
          <p:cNvSpPr/>
          <p:nvPr/>
        </p:nvSpPr>
        <p:spPr>
          <a:xfrm>
            <a:off x="601005" y="802955"/>
            <a:ext cx="3574747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Myths and Truths about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421683"/>
            <a:ext cx="3574461" cy="3633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buNone/>
            </a:pPr>
            <a:r>
              <a:rPr lang="en-US" sz="1600" dirty="0">
                <a:solidFill>
                  <a:srgbClr val="000000"/>
                </a:solidFill>
              </a:rPr>
              <a:t>Myth:</a:t>
            </a:r>
          </a:p>
          <a:p>
            <a:pPr marL="0" indent="0" defTabSz="91440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600" dirty="0">
                <a:solidFill>
                  <a:srgbClr val="000000"/>
                </a:solidFill>
              </a:rPr>
              <a:t>I will not be affected because I am only drinking beer</a:t>
            </a:r>
          </a:p>
          <a:p>
            <a:pPr marL="0" indent="0" defTabSz="91440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ctr" defTabSz="914400">
              <a:buNone/>
            </a:pPr>
            <a:r>
              <a:rPr lang="en-US" sz="2400" dirty="0"/>
              <a:t>The truth is that a 12- ounce can of beer contains as much alcohol as an average cocktail</a:t>
            </a:r>
          </a:p>
          <a:p>
            <a:pPr marL="0" indent="0" defTabSz="91440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indent="-228600" defTabSz="914400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5340" y="581159"/>
            <a:ext cx="4098660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an of soda&#10;&#10;Description automatically generated">
            <a:extLst>
              <a:ext uri="{FF2B5EF4-FFF2-40B4-BE49-F238E27FC236}">
                <a16:creationId xmlns:a16="http://schemas.microsoft.com/office/drawing/2014/main" id="{08220E95-39ED-BD40-B1C8-79B684EF8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781294" y="2010981"/>
            <a:ext cx="3106674" cy="37595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BD2F3-A88B-D94D-B1B4-86BD2BA78A2A}"/>
              </a:ext>
            </a:extLst>
          </p:cNvPr>
          <p:cNvCxnSpPr/>
          <p:nvPr/>
        </p:nvCxnSpPr>
        <p:spPr>
          <a:xfrm>
            <a:off x="457200" y="2010981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824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Day 6 </vt:lpstr>
      <vt:lpstr>PowerPoint Presentation</vt:lpstr>
      <vt:lpstr>PowerPoint Presentation</vt:lpstr>
      <vt:lpstr>PowerPoint Presentation</vt:lpstr>
      <vt:lpstr>PowerPoint Presentation</vt:lpstr>
      <vt:lpstr>Myths and Truths about Alcohol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 Image Lehi</dc:creator>
  <cp:lastModifiedBy>Hayden Taylor</cp:lastModifiedBy>
  <cp:revision>4</cp:revision>
  <dcterms:created xsi:type="dcterms:W3CDTF">2020-01-28T19:06:30Z</dcterms:created>
  <dcterms:modified xsi:type="dcterms:W3CDTF">2020-02-07T17:51:00Z</dcterms:modified>
</cp:coreProperties>
</file>